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307" r:id="rId2"/>
    <p:sldId id="257" r:id="rId3"/>
    <p:sldId id="259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17" r:id="rId31"/>
    <p:sldId id="360" r:id="rId32"/>
    <p:sldId id="361" r:id="rId33"/>
    <p:sldId id="362" r:id="rId34"/>
    <p:sldId id="318" r:id="rId35"/>
    <p:sldId id="363" r:id="rId36"/>
    <p:sldId id="364" r:id="rId37"/>
    <p:sldId id="365" r:id="rId38"/>
    <p:sldId id="320" r:id="rId39"/>
    <p:sldId id="321" r:id="rId40"/>
    <p:sldId id="322" r:id="rId41"/>
    <p:sldId id="323" r:id="rId42"/>
    <p:sldId id="324" r:id="rId43"/>
    <p:sldId id="37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7" r:id="rId65"/>
    <p:sldId id="348" r:id="rId66"/>
    <p:sldId id="349" r:id="rId67"/>
    <p:sldId id="350" r:id="rId68"/>
    <p:sldId id="351" r:id="rId69"/>
    <p:sldId id="352" r:id="rId70"/>
    <p:sldId id="366" r:id="rId71"/>
    <p:sldId id="367" r:id="rId72"/>
    <p:sldId id="368" r:id="rId73"/>
    <p:sldId id="369" r:id="rId74"/>
    <p:sldId id="370" r:id="rId75"/>
    <p:sldId id="371" r:id="rId76"/>
    <p:sldId id="372" r:id="rId77"/>
    <p:sldId id="373" r:id="rId78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1317" y="7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F9C9A-2C4F-4015-B2CC-11CEA7A849C8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0C89-DD66-4A41-9EEB-D357CF935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55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7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02054" y="90170"/>
            <a:ext cx="5739891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E8F4A-4B12-44B1-A25D-9923D886A7E5}" type="datetime1">
              <a:rPr lang="en-US" smtClean="0"/>
              <a:t>10/2/2025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40A2D-89EF-440D-ABF1-0BE8C3BD8358}" type="datetime1">
              <a:rPr lang="en-US" smtClean="0"/>
              <a:t>10/2/2025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13BE-3E13-4331-9E64-4869BB9FEDA6}" type="datetime1">
              <a:rPr lang="en-US" smtClean="0"/>
              <a:t>10/2/2025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1DA50-3E47-412B-9093-09AC4CC20BDD}" type="datetime1">
              <a:rPr lang="en-US" smtClean="0"/>
              <a:t>10/2/2025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97801-4305-4ACC-B868-F4700076E733}" type="datetime1">
              <a:rPr lang="en-US" smtClean="0"/>
              <a:t>10/2/2025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048298"/>
            <a:ext cx="6858000" cy="461665"/>
          </a:xfrm>
        </p:spPr>
        <p:txBody>
          <a:bodyPr anchor="b"/>
          <a:lstStyle>
            <a:lvl1pPr algn="ctr"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76999"/>
          </a:xfrm>
        </p:spPr>
        <p:txBody>
          <a:bodyPr/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77940"/>
            <a:ext cx="2103120" cy="276999"/>
          </a:xfrm>
        </p:spPr>
        <p:txBody>
          <a:bodyPr/>
          <a:lstStyle/>
          <a:p>
            <a:fld id="{0A06544D-94C0-42BB-931A-8332614CA71A}" type="datetime1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6377940"/>
            <a:ext cx="29260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0415" y="6429364"/>
            <a:ext cx="244475" cy="184666"/>
          </a:xfrm>
        </p:spPr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0040" y="90170"/>
            <a:ext cx="850391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125220"/>
            <a:ext cx="7994650" cy="4630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4F269-1352-482B-9B6F-C30F20F0AAAF}" type="datetime1">
              <a:rPr lang="en-US" smtClean="0"/>
              <a:t>10/2/2025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415" y="6429364"/>
            <a:ext cx="2444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5.png"/><Relationship Id="rId7" Type="http://schemas.openxmlformats.org/officeDocument/2006/relationships/image" Target="../media/image38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37.png"/><Relationship Id="rId10" Type="http://schemas.openxmlformats.org/officeDocument/2006/relationships/image" Target="../media/image24.png"/><Relationship Id="rId4" Type="http://schemas.openxmlformats.org/officeDocument/2006/relationships/image" Target="../media/image36.png"/><Relationship Id="rId9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6.png"/><Relationship Id="rId18" Type="http://schemas.openxmlformats.org/officeDocument/2006/relationships/image" Target="../media/image116.png"/><Relationship Id="rId3" Type="http://schemas.openxmlformats.org/officeDocument/2006/relationships/image" Target="../media/image89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03.png"/><Relationship Id="rId2" Type="http://schemas.openxmlformats.org/officeDocument/2006/relationships/image" Target="../media/image10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5" Type="http://schemas.openxmlformats.org/officeDocument/2006/relationships/image" Target="../media/image101.png"/><Relationship Id="rId10" Type="http://schemas.openxmlformats.org/officeDocument/2006/relationships/image" Target="../media/image111.png"/><Relationship Id="rId4" Type="http://schemas.openxmlformats.org/officeDocument/2006/relationships/image" Target="../media/image92.png"/><Relationship Id="rId9" Type="http://schemas.openxmlformats.org/officeDocument/2006/relationships/image" Target="../media/image110.png"/><Relationship Id="rId1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09.png"/><Relationship Id="rId18" Type="http://schemas.openxmlformats.org/officeDocument/2006/relationships/image" Target="../media/image131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89.png"/><Relationship Id="rId17" Type="http://schemas.openxmlformats.org/officeDocument/2006/relationships/image" Target="../media/image130.png"/><Relationship Id="rId2" Type="http://schemas.openxmlformats.org/officeDocument/2006/relationships/image" Target="../media/image117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28.png"/><Relationship Id="rId10" Type="http://schemas.openxmlformats.org/officeDocument/2006/relationships/image" Target="../media/image125.png"/><Relationship Id="rId19" Type="http://schemas.openxmlformats.org/officeDocument/2006/relationships/image" Target="../media/image132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jp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5.jp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4cgWya-wjgY" TargetMode="External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VCdxqn0fcnE" TargetMode="External"/><Relationship Id="rId4" Type="http://schemas.openxmlformats.org/officeDocument/2006/relationships/hyperlink" Target="http://heli.stanford.edu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2.jpg"/><Relationship Id="rId4" Type="http://schemas.openxmlformats.org/officeDocument/2006/relationships/image" Target="../media/image21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jpg"/><Relationship Id="rId4" Type="http://schemas.openxmlformats.org/officeDocument/2006/relationships/image" Target="../media/image2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png"/><Relationship Id="rId5" Type="http://schemas.openxmlformats.org/officeDocument/2006/relationships/image" Target="../media/image27.jp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73E4DC-4748-456A-B7BA-1C095427A365}"/>
              </a:ext>
            </a:extLst>
          </p:cNvPr>
          <p:cNvSpPr/>
          <p:nvPr/>
        </p:nvSpPr>
        <p:spPr>
          <a:xfrm>
            <a:off x="2157" y="854015"/>
            <a:ext cx="3623093" cy="51434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A43C7C52-9F5E-7ACF-33B5-D5C8ACDDA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83" y="3065125"/>
            <a:ext cx="2415448" cy="721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168" y="2441299"/>
            <a:ext cx="2814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Introduction to machine Learning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492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375" y="3787140"/>
            <a:ext cx="1949098" cy="13230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0325" y="3787140"/>
            <a:ext cx="1949098" cy="13230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8375" y="3779161"/>
            <a:ext cx="1949098" cy="13214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1500" y="3771224"/>
            <a:ext cx="1949098" cy="13214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19100" y="35051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4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2700" y="351154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4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8200" y="3511550"/>
            <a:ext cx="4253230" cy="338455"/>
          </a:xfrm>
          <a:custGeom>
            <a:avLst/>
            <a:gdLst/>
            <a:ahLst/>
            <a:cxnLst/>
            <a:rect l="l" t="t" r="r" b="b"/>
            <a:pathLst>
              <a:path w="4253230" h="338454">
                <a:moveTo>
                  <a:pt x="2212975" y="0"/>
                </a:moveTo>
                <a:lnTo>
                  <a:pt x="0" y="0"/>
                </a:lnTo>
                <a:lnTo>
                  <a:pt x="0" y="338137"/>
                </a:lnTo>
                <a:lnTo>
                  <a:pt x="2212975" y="338137"/>
                </a:lnTo>
                <a:lnTo>
                  <a:pt x="2212975" y="0"/>
                </a:lnTo>
                <a:close/>
              </a:path>
              <a:path w="4253230" h="338454">
                <a:moveTo>
                  <a:pt x="4252912" y="0"/>
                </a:moveTo>
                <a:lnTo>
                  <a:pt x="2239962" y="0"/>
                </a:lnTo>
                <a:lnTo>
                  <a:pt x="2239962" y="338137"/>
                </a:lnTo>
                <a:lnTo>
                  <a:pt x="4252912" y="338137"/>
                </a:lnTo>
                <a:lnTo>
                  <a:pt x="4252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375" y="2034527"/>
            <a:ext cx="1949098" cy="14024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00325" y="2036114"/>
            <a:ext cx="1949098" cy="140241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78375" y="2032939"/>
            <a:ext cx="1949098" cy="140241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21500" y="2018652"/>
            <a:ext cx="1949098" cy="140241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191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08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244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62487" y="1644649"/>
            <a:ext cx="4253230" cy="484505"/>
          </a:xfrm>
          <a:custGeom>
            <a:avLst/>
            <a:gdLst/>
            <a:ahLst/>
            <a:cxnLst/>
            <a:rect l="l" t="t" r="r" b="b"/>
            <a:pathLst>
              <a:path w="4253230" h="484505">
                <a:moveTo>
                  <a:pt x="4252912" y="0"/>
                </a:moveTo>
                <a:lnTo>
                  <a:pt x="2239962" y="0"/>
                </a:lnTo>
                <a:lnTo>
                  <a:pt x="2239962" y="146050"/>
                </a:lnTo>
                <a:lnTo>
                  <a:pt x="2212975" y="146050"/>
                </a:lnTo>
                <a:lnTo>
                  <a:pt x="2212975" y="0"/>
                </a:lnTo>
                <a:lnTo>
                  <a:pt x="0" y="0"/>
                </a:lnTo>
                <a:lnTo>
                  <a:pt x="0" y="338137"/>
                </a:lnTo>
                <a:lnTo>
                  <a:pt x="2209800" y="338137"/>
                </a:lnTo>
                <a:lnTo>
                  <a:pt x="2209800" y="484187"/>
                </a:lnTo>
                <a:lnTo>
                  <a:pt x="4222750" y="484187"/>
                </a:lnTo>
                <a:lnTo>
                  <a:pt x="4222750" y="338137"/>
                </a:lnTo>
                <a:lnTo>
                  <a:pt x="4252912" y="338137"/>
                </a:lnTo>
                <a:lnTo>
                  <a:pt x="4252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781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Learning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Object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Parts</a:t>
            </a:r>
          </a:p>
        </p:txBody>
      </p:sp>
      <p:sp>
        <p:nvSpPr>
          <p:cNvPr id="18" name="object 18"/>
          <p:cNvSpPr/>
          <p:nvPr/>
        </p:nvSpPr>
        <p:spPr>
          <a:xfrm>
            <a:off x="479425" y="16382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66987" y="164464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868362" y="5099050"/>
            <a:ext cx="1143635" cy="1149350"/>
            <a:chOff x="868362" y="5099050"/>
            <a:chExt cx="1143635" cy="114935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362" y="5508066"/>
              <a:ext cx="1143281" cy="74033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5400" y="51054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5399" y="51054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009900" y="5114925"/>
            <a:ext cx="1143635" cy="1133475"/>
            <a:chOff x="3009900" y="5114925"/>
            <a:chExt cx="1143635" cy="113347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9900" y="5508066"/>
              <a:ext cx="1143282" cy="74033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29000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28999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181600" y="5114925"/>
            <a:ext cx="1143635" cy="1133475"/>
            <a:chOff x="5181600" y="5114925"/>
            <a:chExt cx="1143635" cy="113347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1600" y="5508066"/>
              <a:ext cx="1143282" cy="74033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6308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20" y="0"/>
                  </a:moveTo>
                  <a:lnTo>
                    <a:pt x="0" y="119898"/>
                  </a:lnTo>
                  <a:lnTo>
                    <a:pt x="68660" y="119898"/>
                  </a:lnTo>
                  <a:lnTo>
                    <a:pt x="68660" y="365125"/>
                  </a:lnTo>
                  <a:lnTo>
                    <a:pt x="205978" y="365125"/>
                  </a:lnTo>
                  <a:lnTo>
                    <a:pt x="205978" y="119898"/>
                  </a:lnTo>
                  <a:lnTo>
                    <a:pt x="274638" y="119898"/>
                  </a:lnTo>
                  <a:lnTo>
                    <a:pt x="1373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308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353300" y="5114925"/>
            <a:ext cx="1143635" cy="1157605"/>
            <a:chOff x="7353300" y="5114925"/>
            <a:chExt cx="1143635" cy="1157605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3300" y="5531878"/>
              <a:ext cx="1143282" cy="74033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7644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20" y="0"/>
                  </a:moveTo>
                  <a:lnTo>
                    <a:pt x="0" y="119898"/>
                  </a:lnTo>
                  <a:lnTo>
                    <a:pt x="68660" y="119898"/>
                  </a:lnTo>
                  <a:lnTo>
                    <a:pt x="68660" y="365125"/>
                  </a:lnTo>
                  <a:lnTo>
                    <a:pt x="205978" y="365125"/>
                  </a:lnTo>
                  <a:lnTo>
                    <a:pt x="205978" y="119898"/>
                  </a:lnTo>
                  <a:lnTo>
                    <a:pt x="274638" y="119898"/>
                  </a:lnTo>
                  <a:lnTo>
                    <a:pt x="1373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644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289049" y="3422650"/>
            <a:ext cx="287655" cy="377825"/>
            <a:chOff x="1289049" y="3422650"/>
            <a:chExt cx="287655" cy="377825"/>
          </a:xfrm>
        </p:grpSpPr>
        <p:sp>
          <p:nvSpPr>
            <p:cNvPr id="37" name="object 37"/>
            <p:cNvSpPr/>
            <p:nvPr/>
          </p:nvSpPr>
          <p:spPr>
            <a:xfrm>
              <a:off x="12954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953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422649" y="3422650"/>
            <a:ext cx="287655" cy="377825"/>
            <a:chOff x="3422649" y="3422650"/>
            <a:chExt cx="287655" cy="377825"/>
          </a:xfrm>
        </p:grpSpPr>
        <p:sp>
          <p:nvSpPr>
            <p:cNvPr id="40" name="object 40"/>
            <p:cNvSpPr/>
            <p:nvPr/>
          </p:nvSpPr>
          <p:spPr>
            <a:xfrm>
              <a:off x="34290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289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632449" y="3422650"/>
            <a:ext cx="287655" cy="377825"/>
            <a:chOff x="5632449" y="3422650"/>
            <a:chExt cx="287655" cy="377825"/>
          </a:xfrm>
        </p:grpSpPr>
        <p:sp>
          <p:nvSpPr>
            <p:cNvPr id="43" name="object 43"/>
            <p:cNvSpPr/>
            <p:nvPr/>
          </p:nvSpPr>
          <p:spPr>
            <a:xfrm>
              <a:off x="56388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387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727949" y="3422650"/>
            <a:ext cx="287655" cy="377825"/>
            <a:chOff x="7727949" y="3422650"/>
            <a:chExt cx="287655" cy="377825"/>
          </a:xfrm>
        </p:grpSpPr>
        <p:sp>
          <p:nvSpPr>
            <p:cNvPr id="46" name="object 46"/>
            <p:cNvSpPr/>
            <p:nvPr/>
          </p:nvSpPr>
          <p:spPr>
            <a:xfrm>
              <a:off x="77342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7342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8381" y="5762610"/>
            <a:ext cx="1432334" cy="92751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84489" y="538564"/>
            <a:ext cx="3075305" cy="2285365"/>
            <a:chOff x="1284489" y="538564"/>
            <a:chExt cx="3075305" cy="22853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223" y="877734"/>
              <a:ext cx="2868621" cy="19460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4489" y="538564"/>
              <a:ext cx="3075305" cy="424180"/>
            </a:xfrm>
            <a:custGeom>
              <a:avLst/>
              <a:gdLst/>
              <a:ahLst/>
              <a:cxnLst/>
              <a:rect l="l" t="t" r="r" b="b"/>
              <a:pathLst>
                <a:path w="3075304" h="424180">
                  <a:moveTo>
                    <a:pt x="3074785" y="0"/>
                  </a:moveTo>
                  <a:lnTo>
                    <a:pt x="0" y="0"/>
                  </a:lnTo>
                  <a:lnTo>
                    <a:pt x="0" y="424150"/>
                  </a:lnTo>
                  <a:lnTo>
                    <a:pt x="3074785" y="424150"/>
                  </a:lnTo>
                  <a:lnTo>
                    <a:pt x="3074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216869" y="2837307"/>
            <a:ext cx="3075305" cy="2884805"/>
            <a:chOff x="1216869" y="2837307"/>
            <a:chExt cx="3075305" cy="28848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601" y="3308208"/>
              <a:ext cx="2979257" cy="19459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16869" y="2966967"/>
              <a:ext cx="3075305" cy="424180"/>
            </a:xfrm>
            <a:custGeom>
              <a:avLst/>
              <a:gdLst/>
              <a:ahLst/>
              <a:cxnLst/>
              <a:rect l="l" t="t" r="r" b="b"/>
              <a:pathLst>
                <a:path w="3075304" h="424179">
                  <a:moveTo>
                    <a:pt x="3074785" y="0"/>
                  </a:moveTo>
                  <a:lnTo>
                    <a:pt x="0" y="0"/>
                  </a:lnTo>
                  <a:lnTo>
                    <a:pt x="0" y="424150"/>
                  </a:lnTo>
                  <a:lnTo>
                    <a:pt x="3074785" y="424150"/>
                  </a:lnTo>
                  <a:lnTo>
                    <a:pt x="3074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3384" y="5258139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8" y="0"/>
                  </a:moveTo>
                  <a:lnTo>
                    <a:pt x="0" y="150213"/>
                  </a:lnTo>
                  <a:lnTo>
                    <a:pt x="86019" y="150213"/>
                  </a:lnTo>
                  <a:lnTo>
                    <a:pt x="86019" y="457439"/>
                  </a:lnTo>
                  <a:lnTo>
                    <a:pt x="258056" y="457439"/>
                  </a:lnTo>
                  <a:lnTo>
                    <a:pt x="258056" y="150213"/>
                  </a:lnTo>
                  <a:lnTo>
                    <a:pt x="344074" y="150213"/>
                  </a:lnTo>
                  <a:lnTo>
                    <a:pt x="1720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53384" y="5258139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7" y="0"/>
                  </a:moveTo>
                  <a:lnTo>
                    <a:pt x="344074" y="150212"/>
                  </a:lnTo>
                  <a:lnTo>
                    <a:pt x="258056" y="150212"/>
                  </a:lnTo>
                  <a:lnTo>
                    <a:pt x="258056" y="457439"/>
                  </a:lnTo>
                  <a:lnTo>
                    <a:pt x="86018" y="457439"/>
                  </a:lnTo>
                  <a:lnTo>
                    <a:pt x="86018" y="150212"/>
                  </a:lnTo>
                  <a:lnTo>
                    <a:pt x="0" y="150212"/>
                  </a:lnTo>
                  <a:lnTo>
                    <a:pt x="17203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3274" y="2843657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6" y="0"/>
                  </a:moveTo>
                  <a:lnTo>
                    <a:pt x="0" y="150213"/>
                  </a:lnTo>
                  <a:lnTo>
                    <a:pt x="86018" y="150213"/>
                  </a:lnTo>
                  <a:lnTo>
                    <a:pt x="86018" y="457440"/>
                  </a:lnTo>
                  <a:lnTo>
                    <a:pt x="258056" y="457440"/>
                  </a:lnTo>
                  <a:lnTo>
                    <a:pt x="258056" y="150213"/>
                  </a:lnTo>
                  <a:lnTo>
                    <a:pt x="344074" y="150213"/>
                  </a:lnTo>
                  <a:lnTo>
                    <a:pt x="1720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3274" y="2843657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7" y="0"/>
                  </a:moveTo>
                  <a:lnTo>
                    <a:pt x="344074" y="150212"/>
                  </a:lnTo>
                  <a:lnTo>
                    <a:pt x="258056" y="150212"/>
                  </a:lnTo>
                  <a:lnTo>
                    <a:pt x="258056" y="457439"/>
                  </a:lnTo>
                  <a:lnTo>
                    <a:pt x="86018" y="457439"/>
                  </a:lnTo>
                  <a:lnTo>
                    <a:pt x="86018" y="150212"/>
                  </a:lnTo>
                  <a:lnTo>
                    <a:pt x="0" y="150212"/>
                  </a:lnTo>
                  <a:lnTo>
                    <a:pt x="17203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0290">
              <a:lnSpc>
                <a:spcPct val="100000"/>
              </a:lnSpc>
              <a:spcBef>
                <a:spcPts val="100"/>
              </a:spcBef>
            </a:pPr>
            <a:r>
              <a:rPr b="0" spc="-35" dirty="0">
                <a:latin typeface="Calibri"/>
                <a:cs typeface="Calibri"/>
              </a:rPr>
              <a:t>Training</a:t>
            </a:r>
            <a:r>
              <a:rPr b="0" spc="-1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-1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Multiple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Objects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60302" rIns="0" bIns="0" rtlCol="0">
            <a:spAutoFit/>
          </a:bodyPr>
          <a:lstStyle/>
          <a:p>
            <a:pPr marL="3962400" marR="5080">
              <a:lnSpc>
                <a:spcPct val="100699"/>
              </a:lnSpc>
              <a:spcBef>
                <a:spcPts val="80"/>
              </a:spcBef>
            </a:pPr>
            <a:r>
              <a:rPr sz="2400" spc="-25" dirty="0"/>
              <a:t>Trained</a:t>
            </a:r>
            <a:r>
              <a:rPr sz="2400" spc="-60" dirty="0"/>
              <a:t> </a:t>
            </a:r>
            <a:r>
              <a:rPr sz="2400" dirty="0"/>
              <a:t>on</a:t>
            </a:r>
            <a:r>
              <a:rPr sz="2400" spc="-55" dirty="0"/>
              <a:t> </a:t>
            </a:r>
            <a:r>
              <a:rPr sz="2400" dirty="0"/>
              <a:t>4</a:t>
            </a:r>
            <a:r>
              <a:rPr sz="2400" spc="-60" dirty="0"/>
              <a:t> </a:t>
            </a:r>
            <a:r>
              <a:rPr sz="2400" dirty="0"/>
              <a:t>classes</a:t>
            </a:r>
            <a:r>
              <a:rPr sz="2400" spc="-60" dirty="0"/>
              <a:t> </a:t>
            </a:r>
            <a:r>
              <a:rPr sz="2400" dirty="0"/>
              <a:t>(cars,</a:t>
            </a:r>
            <a:r>
              <a:rPr sz="2400" spc="-55" dirty="0"/>
              <a:t> </a:t>
            </a:r>
            <a:r>
              <a:rPr sz="2400" spc="-10" dirty="0"/>
              <a:t>faces, motorbikes,</a:t>
            </a:r>
            <a:r>
              <a:rPr sz="2400" spc="-75" dirty="0"/>
              <a:t> </a:t>
            </a:r>
            <a:r>
              <a:rPr sz="2400" spc="-10" dirty="0"/>
              <a:t>airplanes).</a:t>
            </a:r>
            <a:endParaRPr sz="2400"/>
          </a:p>
          <a:p>
            <a:pPr marL="3962400" marR="273685">
              <a:lnSpc>
                <a:spcPct val="100699"/>
              </a:lnSpc>
              <a:spcBef>
                <a:spcPts val="600"/>
              </a:spcBef>
            </a:pPr>
            <a:r>
              <a:rPr sz="2400" dirty="0"/>
              <a:t>Second</a:t>
            </a:r>
            <a:r>
              <a:rPr sz="2400" spc="-70" dirty="0"/>
              <a:t> </a:t>
            </a:r>
            <a:r>
              <a:rPr sz="2400" dirty="0"/>
              <a:t>layer:</a:t>
            </a:r>
            <a:r>
              <a:rPr sz="2400" spc="-70" dirty="0"/>
              <a:t> </a:t>
            </a:r>
            <a:r>
              <a:rPr sz="2400" spc="-25" dirty="0"/>
              <a:t>Shared-</a:t>
            </a:r>
            <a:r>
              <a:rPr sz="2400" spc="-10" dirty="0"/>
              <a:t>features </a:t>
            </a:r>
            <a:r>
              <a:rPr sz="2400" dirty="0"/>
              <a:t>and</a:t>
            </a:r>
            <a:r>
              <a:rPr sz="2400" spc="-25" dirty="0"/>
              <a:t> object-</a:t>
            </a:r>
            <a:r>
              <a:rPr sz="2400" dirty="0"/>
              <a:t>specific</a:t>
            </a:r>
            <a:r>
              <a:rPr sz="2400" spc="-30" dirty="0"/>
              <a:t> </a:t>
            </a:r>
            <a:r>
              <a:rPr sz="2400" spc="-10" dirty="0"/>
              <a:t>features.</a:t>
            </a:r>
            <a:endParaRPr sz="2400"/>
          </a:p>
          <a:p>
            <a:pPr marL="3962400" marR="835660">
              <a:lnSpc>
                <a:spcPts val="2800"/>
              </a:lnSpc>
              <a:spcBef>
                <a:spcPts val="780"/>
              </a:spcBef>
            </a:pPr>
            <a:r>
              <a:rPr sz="2400" dirty="0"/>
              <a:t>Third</a:t>
            </a:r>
            <a:r>
              <a:rPr sz="2400" spc="-90" dirty="0"/>
              <a:t> </a:t>
            </a:r>
            <a:r>
              <a:rPr sz="2400" dirty="0"/>
              <a:t>layer:</a:t>
            </a:r>
            <a:r>
              <a:rPr sz="2400" spc="-95" dirty="0"/>
              <a:t> </a:t>
            </a:r>
            <a:r>
              <a:rPr sz="2400" dirty="0"/>
              <a:t>More</a:t>
            </a:r>
            <a:r>
              <a:rPr sz="2400" spc="-90" dirty="0"/>
              <a:t> </a:t>
            </a:r>
            <a:r>
              <a:rPr sz="2400" spc="-10" dirty="0"/>
              <a:t>specific features.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Scene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Labeling</a:t>
            </a:r>
            <a:r>
              <a:rPr b="0" spc="-7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via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Deep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34" y="1681458"/>
            <a:ext cx="9036877" cy="35007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4162" y="2201475"/>
            <a:ext cx="7001780" cy="318407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7363" y="2382520"/>
            <a:ext cx="10902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3296920"/>
            <a:ext cx="1196340" cy="19710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43180">
              <a:lnSpc>
                <a:spcPct val="99000"/>
              </a:lnSpc>
              <a:spcBef>
                <a:spcPts val="120"/>
              </a:spcBef>
            </a:pPr>
            <a:r>
              <a:rPr sz="1600" dirty="0">
                <a:latin typeface="Calibri"/>
                <a:cs typeface="Calibri"/>
              </a:rPr>
              <a:t>Samples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from </a:t>
            </a:r>
            <a:r>
              <a:rPr sz="1600" spc="-10" dirty="0">
                <a:latin typeface="Calibri"/>
                <a:cs typeface="Calibri"/>
              </a:rPr>
              <a:t>feedforward Inference (control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50800" marR="5080" algn="just">
              <a:lnSpc>
                <a:spcPts val="1900"/>
              </a:lnSpc>
              <a:spcBef>
                <a:spcPts val="1580"/>
              </a:spcBef>
            </a:pPr>
            <a:r>
              <a:rPr sz="1600" dirty="0">
                <a:latin typeface="Calibri"/>
                <a:cs typeface="Calibri"/>
              </a:rPr>
              <a:t>Samples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from </a:t>
            </a:r>
            <a:r>
              <a:rPr sz="1600" dirty="0">
                <a:latin typeface="Calibri"/>
                <a:cs typeface="Calibri"/>
              </a:rPr>
              <a:t>Full</a:t>
            </a:r>
            <a:r>
              <a:rPr sz="1600" spc="-10" dirty="0">
                <a:latin typeface="Calibri"/>
                <a:cs typeface="Calibri"/>
              </a:rPr>
              <a:t> posterior inference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Calibri"/>
                <a:cs typeface="Calibri"/>
              </a:rPr>
              <a:t>Inference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from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Deep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Learned</a:t>
            </a:r>
            <a:r>
              <a:rPr b="0" spc="-11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Models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5440" y="972820"/>
            <a:ext cx="7822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Generating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posterior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samples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faces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MS PGothic"/>
                <a:cs typeface="MS PGothic"/>
              </a:rPr>
              <a:t>“</a:t>
            </a:r>
            <a:r>
              <a:rPr sz="2000" dirty="0">
                <a:latin typeface="Calibri"/>
                <a:cs typeface="Calibri"/>
              </a:rPr>
              <a:t>filling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</a:t>
            </a:r>
            <a:r>
              <a:rPr sz="2000" spc="-10" dirty="0">
                <a:latin typeface="MS PGothic"/>
                <a:cs typeface="MS PGothic"/>
              </a:rPr>
              <a:t>”</a:t>
            </a:r>
            <a:r>
              <a:rPr sz="2000" spc="-160" dirty="0">
                <a:latin typeface="MS PGothic"/>
                <a:cs typeface="MS PGothic"/>
              </a:rPr>
              <a:t> </a:t>
            </a:r>
            <a:r>
              <a:rPr sz="2000" spc="-10" dirty="0">
                <a:latin typeface="Calibri"/>
                <a:cs typeface="Calibri"/>
              </a:rPr>
              <a:t>experiments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(cf.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Mumford,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2003).</a:t>
            </a:r>
            <a:r>
              <a:rPr sz="2000" spc="3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Combine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bottom-</a:t>
            </a:r>
            <a:r>
              <a:rPr sz="2000" dirty="0">
                <a:latin typeface="Calibri"/>
                <a:cs typeface="Calibri"/>
              </a:rPr>
              <a:t>up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top-</a:t>
            </a:r>
            <a:r>
              <a:rPr sz="2000" dirty="0">
                <a:latin typeface="Calibri"/>
                <a:cs typeface="Calibri"/>
              </a:rPr>
              <a:t>down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inference.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" y="1776924"/>
            <a:ext cx="8953500" cy="18663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0707" y="-47497"/>
            <a:ext cx="6964680" cy="12293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1163955">
              <a:lnSpc>
                <a:spcPct val="79500"/>
              </a:lnSpc>
              <a:spcBef>
                <a:spcPts val="1180"/>
              </a:spcBef>
            </a:pPr>
            <a:r>
              <a:rPr b="0" dirty="0">
                <a:latin typeface="Calibri"/>
                <a:cs typeface="Calibri"/>
              </a:rPr>
              <a:t>Machine</a:t>
            </a:r>
            <a:r>
              <a:rPr b="0" spc="-1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in </a:t>
            </a:r>
            <a:r>
              <a:rPr b="0" dirty="0">
                <a:latin typeface="Calibri"/>
                <a:cs typeface="Calibri"/>
              </a:rPr>
              <a:t>Automatic</a:t>
            </a:r>
            <a:r>
              <a:rPr b="0" spc="-1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Speech</a:t>
            </a:r>
            <a:r>
              <a:rPr b="0" spc="-14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Recognition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322876"/>
            <a:ext cx="4559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Typical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Recognition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989468"/>
            <a:ext cx="3917751" cy="28685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4340" y="3535424"/>
            <a:ext cx="8353425" cy="108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phone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sound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spectrogram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2400">
              <a:latin typeface="Calibri"/>
              <a:cs typeface="Calibri"/>
            </a:endParaRPr>
          </a:p>
          <a:p>
            <a:pPr marL="409067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Deep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state-</a:t>
            </a:r>
            <a:r>
              <a:rPr sz="2000" spc="-30" dirty="0">
                <a:latin typeface="Calibri"/>
                <a:cs typeface="Calibri"/>
              </a:rPr>
              <a:t>of-</a:t>
            </a:r>
            <a:r>
              <a:rPr sz="2000" spc="-10" dirty="0">
                <a:latin typeface="Calibri"/>
                <a:cs typeface="Calibri"/>
              </a:rPr>
              <a:t>the-</a:t>
            </a:r>
            <a:r>
              <a:rPr sz="2000" dirty="0">
                <a:latin typeface="Calibri"/>
                <a:cs typeface="Calibri"/>
              </a:rPr>
              <a:t>art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results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73548" y="4845050"/>
          <a:ext cx="477456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Hidden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Word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Error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Rate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16.0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12.8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11.4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10.9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11.0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11.1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650740" y="5505268"/>
            <a:ext cx="3956050" cy="936667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800" dirty="0">
                <a:latin typeface="Calibri"/>
                <a:cs typeface="Calibri"/>
              </a:rPr>
              <a:t>Baseline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GMM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performance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15.4%</a:t>
            </a:r>
            <a:endParaRPr sz="1800" dirty="0">
              <a:latin typeface="Calibri"/>
              <a:cs typeface="Calibri"/>
            </a:endParaRPr>
          </a:p>
          <a:p>
            <a:pPr marL="12700" marR="469265">
              <a:lnSpc>
                <a:spcPct val="101200"/>
              </a:lnSpc>
              <a:spcBef>
                <a:spcPts val="720"/>
              </a:spcBef>
            </a:pPr>
            <a:r>
              <a:rPr sz="1400" dirty="0">
                <a:latin typeface="Calibri"/>
                <a:cs typeface="Calibri"/>
              </a:rPr>
              <a:t>[Zeiler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al.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“On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rectified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linear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units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speech recognition”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ICASSP</a:t>
            </a:r>
            <a:r>
              <a:rPr sz="1400" spc="-20" dirty="0">
                <a:latin typeface="Calibri"/>
                <a:cs typeface="Calibri"/>
              </a:rPr>
              <a:t> 2013</a:t>
            </a:r>
            <a:r>
              <a:rPr sz="1400" spc="-20" dirty="0" smtClean="0">
                <a:latin typeface="Calibri"/>
                <a:cs typeface="Calibri"/>
              </a:rPr>
              <a:t>]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4788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Impact</a:t>
            </a:r>
            <a:r>
              <a:rPr sz="3200" spc="-35" dirty="0"/>
              <a:t> </a:t>
            </a:r>
            <a:r>
              <a:rPr sz="3200" dirty="0"/>
              <a:t>of</a:t>
            </a:r>
            <a:r>
              <a:rPr sz="3200" spc="-30" dirty="0"/>
              <a:t> </a:t>
            </a:r>
            <a:r>
              <a:rPr sz="3200" dirty="0"/>
              <a:t>Deep</a:t>
            </a:r>
            <a:r>
              <a:rPr sz="3200" spc="-40" dirty="0"/>
              <a:t> </a:t>
            </a:r>
            <a:r>
              <a:rPr sz="3200" dirty="0"/>
              <a:t>Learning</a:t>
            </a:r>
            <a:r>
              <a:rPr sz="3200" spc="-40" dirty="0"/>
              <a:t> </a:t>
            </a:r>
            <a:r>
              <a:rPr sz="3200" dirty="0"/>
              <a:t>in</a:t>
            </a:r>
            <a:r>
              <a:rPr sz="3200" spc="-35" dirty="0"/>
              <a:t> </a:t>
            </a:r>
            <a:r>
              <a:rPr sz="3200" dirty="0"/>
              <a:t>Speech</a:t>
            </a:r>
            <a:r>
              <a:rPr sz="3200" spc="-40" dirty="0"/>
              <a:t> </a:t>
            </a:r>
            <a:r>
              <a:rPr sz="3200" spc="-10" dirty="0"/>
              <a:t>Technology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824" y="1240081"/>
            <a:ext cx="8811895" cy="5496560"/>
            <a:chOff x="9824" y="1240081"/>
            <a:chExt cx="8811895" cy="5496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76" y="1240081"/>
              <a:ext cx="3201112" cy="21149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5515" y="1241916"/>
              <a:ext cx="2327483" cy="20637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9848" y="3221865"/>
              <a:ext cx="2381250" cy="35147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2" y="3200158"/>
              <a:ext cx="3102714" cy="17375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0901" y="4800602"/>
              <a:ext cx="3102714" cy="19337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4" y="3305671"/>
              <a:ext cx="3381075" cy="22645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0902" y="1241915"/>
              <a:ext cx="3102712" cy="2113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4770372" cy="380595"/>
          </a:xfrm>
          <a:prstGeom prst="rect">
            <a:avLst/>
          </a:prstGeom>
        </p:spPr>
        <p:txBody>
          <a:bodyPr vert="horz" wrap="square" lIns="0" tIns="25505" rIns="0" bIns="0" rtlCol="0">
            <a:spAutoFit/>
          </a:bodyPr>
          <a:lstStyle/>
          <a:p>
            <a:pPr marL="18893">
              <a:spcBef>
                <a:spcPts val="2603"/>
              </a:spcBef>
            </a:pPr>
            <a:r>
              <a:rPr sz="2306" dirty="0" smtClean="0"/>
              <a:t>ML-</a:t>
            </a:r>
            <a:r>
              <a:rPr sz="2306" spc="-15" dirty="0" smtClean="0"/>
              <a:t>Basics</a:t>
            </a:r>
            <a:r>
              <a:rPr lang="en-US" sz="2306" spc="-15" dirty="0" smtClean="0"/>
              <a:t>: </a:t>
            </a:r>
            <a:r>
              <a:rPr sz="2306" dirty="0" smtClean="0"/>
              <a:t>What</a:t>
            </a:r>
            <a:r>
              <a:rPr sz="2306" spc="104" dirty="0" smtClean="0"/>
              <a:t> </a:t>
            </a:r>
            <a:r>
              <a:rPr sz="2306" dirty="0"/>
              <a:t>is</a:t>
            </a:r>
            <a:r>
              <a:rPr sz="2306" spc="112" dirty="0"/>
              <a:t> </a:t>
            </a:r>
            <a:r>
              <a:rPr sz="2306" dirty="0"/>
              <a:t>Machine</a:t>
            </a:r>
            <a:r>
              <a:rPr sz="2306" spc="112" dirty="0"/>
              <a:t> </a:t>
            </a:r>
            <a:r>
              <a:rPr sz="2306" spc="-15" dirty="0"/>
              <a:t>Learning?</a:t>
            </a:r>
            <a:endParaRPr sz="2306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362200"/>
            <a:ext cx="3886200" cy="2971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95800" y="2209800"/>
            <a:ext cx="4495800" cy="3023150"/>
          </a:xfrm>
          <a:prstGeom prst="rect">
            <a:avLst/>
          </a:prstGeom>
        </p:spPr>
        <p:txBody>
          <a:bodyPr vert="horz" wrap="square" lIns="0" tIns="97297" rIns="0" bIns="0" rtlCol="0">
            <a:spAutoFit/>
          </a:bodyPr>
          <a:lstStyle/>
          <a:p>
            <a:pPr marL="18893">
              <a:spcBef>
                <a:spcPts val="766"/>
              </a:spcBef>
            </a:pPr>
            <a:r>
              <a:rPr sz="2800" dirty="0">
                <a:latin typeface="Arial"/>
                <a:cs typeface="Arial"/>
              </a:rPr>
              <a:t>Learning </a:t>
            </a:r>
            <a:r>
              <a:rPr sz="2800" spc="-15" dirty="0">
                <a:latin typeface="Arial"/>
                <a:cs typeface="Arial"/>
              </a:rPr>
              <a:t>goals</a:t>
            </a:r>
            <a:endParaRPr sz="2800" dirty="0">
              <a:latin typeface="Arial"/>
              <a:cs typeface="Arial"/>
            </a:endParaRPr>
          </a:p>
          <a:p>
            <a:pPr marL="773649" marR="7557" indent="-342900" algn="just">
              <a:lnSpc>
                <a:spcPct val="110800"/>
              </a:lnSpc>
              <a:spcBef>
                <a:spcPts val="417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rial MT"/>
                <a:cs typeface="Arial MT"/>
              </a:rPr>
              <a:t>Understand</a:t>
            </a:r>
            <a:r>
              <a:rPr sz="2000" spc="5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basic</a:t>
            </a:r>
            <a:r>
              <a:rPr sz="2000" spc="5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terminology</a:t>
            </a:r>
            <a:r>
              <a:rPr sz="2000" spc="5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52" dirty="0">
                <a:latin typeface="Arial MT"/>
                <a:cs typeface="Arial MT"/>
              </a:rPr>
              <a:t> </a:t>
            </a:r>
            <a:r>
              <a:rPr sz="2000" spc="-37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connections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between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ML,</a:t>
            </a:r>
            <a:r>
              <a:rPr sz="2000" spc="3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AI,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DL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37" dirty="0">
                <a:latin typeface="Arial MT"/>
                <a:cs typeface="Arial MT"/>
              </a:rPr>
              <a:t>and </a:t>
            </a:r>
            <a:r>
              <a:rPr sz="2000" spc="-15" dirty="0">
                <a:latin typeface="Arial MT"/>
                <a:cs typeface="Arial MT"/>
              </a:rPr>
              <a:t>statistics</a:t>
            </a:r>
            <a:endParaRPr sz="2000" dirty="0">
              <a:latin typeface="Arial MT"/>
              <a:cs typeface="Arial MT"/>
            </a:endParaRPr>
          </a:p>
          <a:p>
            <a:pPr marL="773649" marR="374072" indent="-342900">
              <a:lnSpc>
                <a:spcPct val="110800"/>
              </a:lnSpc>
              <a:spcBef>
                <a:spcPts val="446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rial MT"/>
                <a:cs typeface="Arial MT"/>
              </a:rPr>
              <a:t>Know</a:t>
            </a:r>
            <a:r>
              <a:rPr sz="2000" spc="2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2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main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directions</a:t>
            </a:r>
            <a:r>
              <a:rPr sz="2000" spc="2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37" dirty="0">
                <a:latin typeface="Arial MT"/>
                <a:cs typeface="Arial MT"/>
              </a:rPr>
              <a:t>ML: </a:t>
            </a:r>
            <a:r>
              <a:rPr sz="2000" dirty="0">
                <a:latin typeface="Arial MT"/>
                <a:cs typeface="Arial MT"/>
              </a:rPr>
              <a:t>Supervised,</a:t>
            </a:r>
            <a:r>
              <a:rPr sz="2000" spc="112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Unsupervised</a:t>
            </a:r>
            <a:r>
              <a:rPr sz="2000" spc="112" dirty="0">
                <a:latin typeface="Arial MT"/>
                <a:cs typeface="Arial MT"/>
              </a:rPr>
              <a:t> </a:t>
            </a:r>
            <a:r>
              <a:rPr sz="2000" spc="-37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Reinforcement</a:t>
            </a:r>
            <a:r>
              <a:rPr sz="2000" spc="37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Learning</a:t>
            </a:r>
            <a:endParaRPr sz="2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5024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ML</a:t>
            </a:r>
            <a:r>
              <a:rPr spc="52" dirty="0"/>
              <a:t> </a:t>
            </a:r>
            <a:r>
              <a:rPr dirty="0"/>
              <a:t>IS</a:t>
            </a:r>
            <a:r>
              <a:rPr spc="60" dirty="0"/>
              <a:t> </a:t>
            </a:r>
            <a:r>
              <a:rPr dirty="0"/>
              <a:t>CHANGING</a:t>
            </a:r>
            <a:r>
              <a:rPr spc="52" dirty="0"/>
              <a:t> </a:t>
            </a:r>
            <a:r>
              <a:rPr dirty="0"/>
              <a:t>OUR</a:t>
            </a:r>
            <a:r>
              <a:rPr spc="60" dirty="0"/>
              <a:t> </a:t>
            </a:r>
            <a:r>
              <a:rPr spc="-15" dirty="0"/>
              <a:t>WORLD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423759"/>
            <a:ext cx="106988" cy="1069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1681816"/>
            <a:ext cx="106988" cy="1069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1939891"/>
            <a:ext cx="106988" cy="1069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550" y="2197970"/>
            <a:ext cx="106988" cy="1069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550" y="2456027"/>
            <a:ext cx="106988" cy="1069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8550" y="2714103"/>
            <a:ext cx="106988" cy="1069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8550" y="2972181"/>
            <a:ext cx="106988" cy="1069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8550" y="3230239"/>
            <a:ext cx="106988" cy="10698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8550" y="3744426"/>
            <a:ext cx="106988" cy="10698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19740" y="1295481"/>
            <a:ext cx="5627150" cy="2609075"/>
          </a:xfrm>
          <a:prstGeom prst="rect">
            <a:avLst/>
          </a:prstGeom>
        </p:spPr>
        <p:txBody>
          <a:bodyPr vert="horz" wrap="square" lIns="0" tIns="50065" rIns="0" bIns="0" rtlCol="0">
            <a:spAutoFit/>
          </a:bodyPr>
          <a:lstStyle/>
          <a:p>
            <a:pPr marL="18893">
              <a:spcBef>
                <a:spcPts val="394"/>
              </a:spcBef>
            </a:pPr>
            <a:r>
              <a:rPr sz="1488" dirty="0">
                <a:latin typeface="Arial MT"/>
                <a:cs typeface="Arial MT"/>
              </a:rPr>
              <a:t>Search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engines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learn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your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search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preferences</a:t>
            </a:r>
            <a:endParaRPr sz="1488">
              <a:latin typeface="Arial MT"/>
              <a:cs typeface="Arial MT"/>
            </a:endParaRPr>
          </a:p>
          <a:p>
            <a:pPr marL="18893" marR="7557">
              <a:lnSpc>
                <a:spcPct val="113799"/>
              </a:lnSpc>
            </a:pPr>
            <a:r>
              <a:rPr sz="1488" dirty="0">
                <a:latin typeface="Arial MT"/>
                <a:cs typeface="Arial MT"/>
              </a:rPr>
              <a:t>Recommender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systems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learn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your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taste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-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books,</a:t>
            </a:r>
            <a:r>
              <a:rPr sz="1488" spc="-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music,</a:t>
            </a:r>
            <a:r>
              <a:rPr sz="1488" spc="-22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movies,... </a:t>
            </a:r>
            <a:r>
              <a:rPr sz="1488" dirty="0">
                <a:latin typeface="Arial MT"/>
                <a:cs typeface="Arial MT"/>
              </a:rPr>
              <a:t>Algorithms do automatic stock </a:t>
            </a:r>
            <a:r>
              <a:rPr sz="1488" spc="-15" dirty="0">
                <a:latin typeface="Arial MT"/>
                <a:cs typeface="Arial MT"/>
              </a:rPr>
              <a:t>trading</a:t>
            </a:r>
            <a:endParaRPr sz="1488">
              <a:latin typeface="Arial MT"/>
              <a:cs typeface="Arial MT"/>
            </a:endParaRPr>
          </a:p>
          <a:p>
            <a:pPr marL="18893" marR="160586">
              <a:lnSpc>
                <a:spcPct val="113799"/>
              </a:lnSpc>
            </a:pPr>
            <a:r>
              <a:rPr sz="1488" spc="-30" dirty="0">
                <a:latin typeface="Arial MT"/>
                <a:cs typeface="Arial MT"/>
              </a:rPr>
              <a:t>Tools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can accurately translate between many different </a:t>
            </a:r>
            <a:r>
              <a:rPr sz="1488" spc="-15" dirty="0">
                <a:latin typeface="Arial MT"/>
                <a:cs typeface="Arial MT"/>
              </a:rPr>
              <a:t>languages </a:t>
            </a:r>
            <a:r>
              <a:rPr sz="1488" dirty="0">
                <a:latin typeface="Arial MT"/>
                <a:cs typeface="Arial MT"/>
              </a:rPr>
              <a:t>DeepMind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beats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humans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37" dirty="0">
                <a:latin typeface="Arial MT"/>
                <a:cs typeface="Arial MT"/>
              </a:rPr>
              <a:t>Go</a:t>
            </a:r>
            <a:endParaRPr sz="1488">
              <a:latin typeface="Arial MT"/>
              <a:cs typeface="Arial MT"/>
            </a:endParaRPr>
          </a:p>
          <a:p>
            <a:pPr marL="18893">
              <a:spcBef>
                <a:spcPts val="245"/>
              </a:spcBef>
            </a:pPr>
            <a:r>
              <a:rPr sz="1488" dirty="0">
                <a:latin typeface="Arial MT"/>
                <a:cs typeface="Arial MT"/>
              </a:rPr>
              <a:t>Physicians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are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supported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personalized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medicine</a:t>
            </a:r>
            <a:endParaRPr sz="1488">
              <a:latin typeface="Arial MT"/>
              <a:cs typeface="Arial MT"/>
            </a:endParaRPr>
          </a:p>
          <a:p>
            <a:pPr marL="18893" marR="340065">
              <a:lnSpc>
                <a:spcPct val="113399"/>
              </a:lnSpc>
              <a:spcBef>
                <a:spcPts val="7"/>
              </a:spcBef>
            </a:pPr>
            <a:r>
              <a:rPr sz="1488" dirty="0">
                <a:latin typeface="Arial MT"/>
                <a:cs typeface="Arial MT"/>
              </a:rPr>
              <a:t>LLMs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revolutionize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many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fields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(currently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especially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coding) </a:t>
            </a:r>
            <a:r>
              <a:rPr sz="1488" dirty="0">
                <a:latin typeface="Arial MT"/>
                <a:cs typeface="Arial MT"/>
              </a:rPr>
              <a:t>Data-driven</a:t>
            </a:r>
            <a:r>
              <a:rPr sz="1488" spc="-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discoveries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are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made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physics,</a:t>
            </a:r>
            <a:r>
              <a:rPr sz="1488" spc="-22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biology, genetics, astronomy,</a:t>
            </a:r>
            <a:r>
              <a:rPr sz="1488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chemistry,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neurology,...</a:t>
            </a:r>
            <a:endParaRPr sz="1488">
              <a:latin typeface="Arial MT"/>
              <a:cs typeface="Arial MT"/>
            </a:endParaRPr>
          </a:p>
          <a:p>
            <a:pPr marL="18893">
              <a:spcBef>
                <a:spcPts val="245"/>
              </a:spcBef>
            </a:pPr>
            <a:r>
              <a:rPr sz="1488" spc="-37" dirty="0">
                <a:latin typeface="Arial MT"/>
                <a:cs typeface="Arial MT"/>
              </a:rPr>
              <a:t>...</a:t>
            </a:r>
            <a:endParaRPr sz="1488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779" y="3948092"/>
            <a:ext cx="9140221" cy="2032969"/>
            <a:chOff x="0" y="2089774"/>
            <a:chExt cx="6144260" cy="1366607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6764" y="2089774"/>
              <a:ext cx="1613536" cy="109525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0" y="3215716"/>
              <a:ext cx="6144260" cy="240665"/>
            </a:xfrm>
            <a:custGeom>
              <a:avLst/>
              <a:gdLst/>
              <a:ahLst/>
              <a:cxnLst/>
              <a:rect l="l" t="t" r="r" b="b"/>
              <a:pathLst>
                <a:path w="6144260" h="240664">
                  <a:moveTo>
                    <a:pt x="6144005" y="0"/>
                  </a:moveTo>
                  <a:lnTo>
                    <a:pt x="0" y="0"/>
                  </a:lnTo>
                  <a:lnTo>
                    <a:pt x="0" y="240284"/>
                  </a:lnTo>
                  <a:lnTo>
                    <a:pt x="6144005" y="240284"/>
                  </a:lnTo>
                  <a:lnTo>
                    <a:pt x="61440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5368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AI,</a:t>
            </a:r>
            <a:r>
              <a:rPr spc="37" dirty="0"/>
              <a:t> </a:t>
            </a:r>
            <a:r>
              <a:rPr dirty="0"/>
              <a:t>ML</a:t>
            </a:r>
            <a:r>
              <a:rPr spc="37" dirty="0"/>
              <a:t> </a:t>
            </a:r>
            <a:r>
              <a:rPr dirty="0"/>
              <a:t>AND</a:t>
            </a:r>
            <a:r>
              <a:rPr spc="37" dirty="0"/>
              <a:t> </a:t>
            </a:r>
            <a:r>
              <a:rPr spc="-37" dirty="0"/>
              <a:t>DL</a:t>
            </a:r>
          </a:p>
        </p:txBody>
      </p:sp>
      <p:sp>
        <p:nvSpPr>
          <p:cNvPr id="3" name="object 3"/>
          <p:cNvSpPr/>
          <p:nvPr/>
        </p:nvSpPr>
        <p:spPr>
          <a:xfrm>
            <a:off x="2496652" y="1607370"/>
            <a:ext cx="3904148" cy="1883588"/>
          </a:xfrm>
          <a:custGeom>
            <a:avLst/>
            <a:gdLst/>
            <a:ahLst/>
            <a:cxnLst/>
            <a:rect l="l" t="t" r="r" b="b"/>
            <a:pathLst>
              <a:path w="2624454" h="1266189">
                <a:moveTo>
                  <a:pt x="0" y="633036"/>
                </a:moveTo>
                <a:lnTo>
                  <a:pt x="1513" y="602365"/>
                </a:lnTo>
                <a:lnTo>
                  <a:pt x="6006" y="572071"/>
                </a:lnTo>
                <a:lnTo>
                  <a:pt x="23659" y="512745"/>
                </a:lnTo>
                <a:lnTo>
                  <a:pt x="52408" y="455324"/>
                </a:lnTo>
                <a:lnTo>
                  <a:pt x="91705" y="400073"/>
                </a:lnTo>
                <a:lnTo>
                  <a:pt x="140998" y="347257"/>
                </a:lnTo>
                <a:lnTo>
                  <a:pt x="199738" y="297142"/>
                </a:lnTo>
                <a:lnTo>
                  <a:pt x="232479" y="273180"/>
                </a:lnTo>
                <a:lnTo>
                  <a:pt x="267375" y="249993"/>
                </a:lnTo>
                <a:lnTo>
                  <a:pt x="304358" y="227614"/>
                </a:lnTo>
                <a:lnTo>
                  <a:pt x="343359" y="206076"/>
                </a:lnTo>
                <a:lnTo>
                  <a:pt x="384310" y="185412"/>
                </a:lnTo>
                <a:lnTo>
                  <a:pt x="427141" y="165655"/>
                </a:lnTo>
                <a:lnTo>
                  <a:pt x="471784" y="146839"/>
                </a:lnTo>
                <a:lnTo>
                  <a:pt x="518171" y="128996"/>
                </a:lnTo>
                <a:lnTo>
                  <a:pt x="566231" y="112160"/>
                </a:lnTo>
                <a:lnTo>
                  <a:pt x="615897" y="96364"/>
                </a:lnTo>
                <a:lnTo>
                  <a:pt x="667101" y="81641"/>
                </a:lnTo>
                <a:lnTo>
                  <a:pt x="719772" y="68025"/>
                </a:lnTo>
                <a:lnTo>
                  <a:pt x="773843" y="55548"/>
                </a:lnTo>
                <a:lnTo>
                  <a:pt x="829245" y="44243"/>
                </a:lnTo>
                <a:lnTo>
                  <a:pt x="885909" y="34144"/>
                </a:lnTo>
                <a:lnTo>
                  <a:pt x="943766" y="25284"/>
                </a:lnTo>
                <a:lnTo>
                  <a:pt x="1002747" y="17697"/>
                </a:lnTo>
                <a:lnTo>
                  <a:pt x="1062785" y="11414"/>
                </a:lnTo>
                <a:lnTo>
                  <a:pt x="1123809" y="6470"/>
                </a:lnTo>
                <a:lnTo>
                  <a:pt x="1185752" y="2897"/>
                </a:lnTo>
                <a:lnTo>
                  <a:pt x="1248544" y="729"/>
                </a:lnTo>
                <a:lnTo>
                  <a:pt x="1312118" y="0"/>
                </a:lnTo>
                <a:lnTo>
                  <a:pt x="1375691" y="729"/>
                </a:lnTo>
                <a:lnTo>
                  <a:pt x="1438483" y="2897"/>
                </a:lnTo>
                <a:lnTo>
                  <a:pt x="1500426" y="6470"/>
                </a:lnTo>
                <a:lnTo>
                  <a:pt x="1561451" y="11414"/>
                </a:lnTo>
                <a:lnTo>
                  <a:pt x="1621488" y="17697"/>
                </a:lnTo>
                <a:lnTo>
                  <a:pt x="1680470" y="25284"/>
                </a:lnTo>
                <a:lnTo>
                  <a:pt x="1738327" y="34144"/>
                </a:lnTo>
                <a:lnTo>
                  <a:pt x="1794990" y="44243"/>
                </a:lnTo>
                <a:lnTo>
                  <a:pt x="1850392" y="55548"/>
                </a:lnTo>
                <a:lnTo>
                  <a:pt x="1904463" y="68025"/>
                </a:lnTo>
                <a:lnTo>
                  <a:pt x="1957134" y="81641"/>
                </a:lnTo>
                <a:lnTo>
                  <a:pt x="2008338" y="96364"/>
                </a:lnTo>
                <a:lnTo>
                  <a:pt x="2058004" y="112160"/>
                </a:lnTo>
                <a:lnTo>
                  <a:pt x="2106065" y="128996"/>
                </a:lnTo>
                <a:lnTo>
                  <a:pt x="2152451" y="146839"/>
                </a:lnTo>
                <a:lnTo>
                  <a:pt x="2197094" y="165655"/>
                </a:lnTo>
                <a:lnTo>
                  <a:pt x="2239925" y="185412"/>
                </a:lnTo>
                <a:lnTo>
                  <a:pt x="2280876" y="206076"/>
                </a:lnTo>
                <a:lnTo>
                  <a:pt x="2319877" y="227614"/>
                </a:lnTo>
                <a:lnTo>
                  <a:pt x="2356860" y="249993"/>
                </a:lnTo>
                <a:lnTo>
                  <a:pt x="2391757" y="273180"/>
                </a:lnTo>
                <a:lnTo>
                  <a:pt x="2424497" y="297142"/>
                </a:lnTo>
                <a:lnTo>
                  <a:pt x="2455014" y="321845"/>
                </a:lnTo>
                <a:lnTo>
                  <a:pt x="2509099" y="373344"/>
                </a:lnTo>
                <a:lnTo>
                  <a:pt x="2553463" y="427410"/>
                </a:lnTo>
                <a:lnTo>
                  <a:pt x="2587554" y="483779"/>
                </a:lnTo>
                <a:lnTo>
                  <a:pt x="2610824" y="542186"/>
                </a:lnTo>
                <a:lnTo>
                  <a:pt x="2622723" y="602365"/>
                </a:lnTo>
                <a:lnTo>
                  <a:pt x="2624236" y="633036"/>
                </a:lnTo>
                <a:lnTo>
                  <a:pt x="2618229" y="694002"/>
                </a:lnTo>
                <a:lnTo>
                  <a:pt x="2600576" y="753328"/>
                </a:lnTo>
                <a:lnTo>
                  <a:pt x="2571827" y="810749"/>
                </a:lnTo>
                <a:lnTo>
                  <a:pt x="2532531" y="866000"/>
                </a:lnTo>
                <a:lnTo>
                  <a:pt x="2483237" y="918816"/>
                </a:lnTo>
                <a:lnTo>
                  <a:pt x="2424497" y="968931"/>
                </a:lnTo>
                <a:lnTo>
                  <a:pt x="2391757" y="992892"/>
                </a:lnTo>
                <a:lnTo>
                  <a:pt x="2356860" y="1016080"/>
                </a:lnTo>
                <a:lnTo>
                  <a:pt x="2319877" y="1038459"/>
                </a:lnTo>
                <a:lnTo>
                  <a:pt x="2280876" y="1059997"/>
                </a:lnTo>
                <a:lnTo>
                  <a:pt x="2239925" y="1080661"/>
                </a:lnTo>
                <a:lnTo>
                  <a:pt x="2197094" y="1100418"/>
                </a:lnTo>
                <a:lnTo>
                  <a:pt x="2152451" y="1119234"/>
                </a:lnTo>
                <a:lnTo>
                  <a:pt x="2106065" y="1137077"/>
                </a:lnTo>
                <a:lnTo>
                  <a:pt x="2058004" y="1153913"/>
                </a:lnTo>
                <a:lnTo>
                  <a:pt x="2008338" y="1169709"/>
                </a:lnTo>
                <a:lnTo>
                  <a:pt x="1957134" y="1184432"/>
                </a:lnTo>
                <a:lnTo>
                  <a:pt x="1904463" y="1198048"/>
                </a:lnTo>
                <a:lnTo>
                  <a:pt x="1850392" y="1210525"/>
                </a:lnTo>
                <a:lnTo>
                  <a:pt x="1794990" y="1221830"/>
                </a:lnTo>
                <a:lnTo>
                  <a:pt x="1738327" y="1231929"/>
                </a:lnTo>
                <a:lnTo>
                  <a:pt x="1680470" y="1240789"/>
                </a:lnTo>
                <a:lnTo>
                  <a:pt x="1621488" y="1248376"/>
                </a:lnTo>
                <a:lnTo>
                  <a:pt x="1561451" y="1254659"/>
                </a:lnTo>
                <a:lnTo>
                  <a:pt x="1500426" y="1259603"/>
                </a:lnTo>
                <a:lnTo>
                  <a:pt x="1438483" y="1263176"/>
                </a:lnTo>
                <a:lnTo>
                  <a:pt x="1375691" y="1265344"/>
                </a:lnTo>
                <a:lnTo>
                  <a:pt x="1312118" y="1266073"/>
                </a:lnTo>
                <a:lnTo>
                  <a:pt x="1248544" y="1265344"/>
                </a:lnTo>
                <a:lnTo>
                  <a:pt x="1185752" y="1263176"/>
                </a:lnTo>
                <a:lnTo>
                  <a:pt x="1123809" y="1259603"/>
                </a:lnTo>
                <a:lnTo>
                  <a:pt x="1062785" y="1254659"/>
                </a:lnTo>
                <a:lnTo>
                  <a:pt x="1002747" y="1248376"/>
                </a:lnTo>
                <a:lnTo>
                  <a:pt x="943766" y="1240789"/>
                </a:lnTo>
                <a:lnTo>
                  <a:pt x="885909" y="1231929"/>
                </a:lnTo>
                <a:lnTo>
                  <a:pt x="829245" y="1221830"/>
                </a:lnTo>
                <a:lnTo>
                  <a:pt x="773843" y="1210525"/>
                </a:lnTo>
                <a:lnTo>
                  <a:pt x="719772" y="1198048"/>
                </a:lnTo>
                <a:lnTo>
                  <a:pt x="667101" y="1184432"/>
                </a:lnTo>
                <a:lnTo>
                  <a:pt x="615897" y="1169709"/>
                </a:lnTo>
                <a:lnTo>
                  <a:pt x="566231" y="1153913"/>
                </a:lnTo>
                <a:lnTo>
                  <a:pt x="518171" y="1137077"/>
                </a:lnTo>
                <a:lnTo>
                  <a:pt x="471784" y="1119234"/>
                </a:lnTo>
                <a:lnTo>
                  <a:pt x="427141" y="1100418"/>
                </a:lnTo>
                <a:lnTo>
                  <a:pt x="384310" y="1080661"/>
                </a:lnTo>
                <a:lnTo>
                  <a:pt x="343359" y="1059997"/>
                </a:lnTo>
                <a:lnTo>
                  <a:pt x="304358" y="1038459"/>
                </a:lnTo>
                <a:lnTo>
                  <a:pt x="267375" y="1016080"/>
                </a:lnTo>
                <a:lnTo>
                  <a:pt x="232479" y="992892"/>
                </a:lnTo>
                <a:lnTo>
                  <a:pt x="199738" y="968931"/>
                </a:lnTo>
                <a:lnTo>
                  <a:pt x="169221" y="944227"/>
                </a:lnTo>
                <a:lnTo>
                  <a:pt x="115136" y="892729"/>
                </a:lnTo>
                <a:lnTo>
                  <a:pt x="70773" y="838663"/>
                </a:lnTo>
                <a:lnTo>
                  <a:pt x="36681" y="782293"/>
                </a:lnTo>
                <a:lnTo>
                  <a:pt x="13411" y="723887"/>
                </a:lnTo>
                <a:lnTo>
                  <a:pt x="1513" y="663708"/>
                </a:lnTo>
                <a:lnTo>
                  <a:pt x="0" y="633036"/>
                </a:lnTo>
                <a:close/>
              </a:path>
              <a:path w="2624454" h="1266189">
                <a:moveTo>
                  <a:pt x="1548291" y="630358"/>
                </a:moveTo>
                <a:lnTo>
                  <a:pt x="1551342" y="589145"/>
                </a:lnTo>
                <a:lnTo>
                  <a:pt x="1560268" y="549328"/>
                </a:lnTo>
                <a:lnTo>
                  <a:pt x="1574729" y="511173"/>
                </a:lnTo>
                <a:lnTo>
                  <a:pt x="1594384" y="474945"/>
                </a:lnTo>
                <a:lnTo>
                  <a:pt x="1618894" y="440909"/>
                </a:lnTo>
                <a:lnTo>
                  <a:pt x="1647918" y="409330"/>
                </a:lnTo>
                <a:lnTo>
                  <a:pt x="1681116" y="380472"/>
                </a:lnTo>
                <a:lnTo>
                  <a:pt x="1718147" y="354603"/>
                </a:lnTo>
                <a:lnTo>
                  <a:pt x="1758671" y="331985"/>
                </a:lnTo>
                <a:lnTo>
                  <a:pt x="1802349" y="312886"/>
                </a:lnTo>
                <a:lnTo>
                  <a:pt x="1848839" y="297569"/>
                </a:lnTo>
                <a:lnTo>
                  <a:pt x="1897802" y="286300"/>
                </a:lnTo>
                <a:lnTo>
                  <a:pt x="1948896" y="279344"/>
                </a:lnTo>
                <a:lnTo>
                  <a:pt x="2001783" y="276967"/>
                </a:lnTo>
                <a:lnTo>
                  <a:pt x="2054670" y="279344"/>
                </a:lnTo>
                <a:lnTo>
                  <a:pt x="2105765" y="286300"/>
                </a:lnTo>
                <a:lnTo>
                  <a:pt x="2154728" y="297569"/>
                </a:lnTo>
                <a:lnTo>
                  <a:pt x="2201218" y="312886"/>
                </a:lnTo>
                <a:lnTo>
                  <a:pt x="2244895" y="331985"/>
                </a:lnTo>
                <a:lnTo>
                  <a:pt x="2285420" y="354603"/>
                </a:lnTo>
                <a:lnTo>
                  <a:pt x="2322451" y="380472"/>
                </a:lnTo>
                <a:lnTo>
                  <a:pt x="2355649" y="409330"/>
                </a:lnTo>
                <a:lnTo>
                  <a:pt x="2384673" y="440909"/>
                </a:lnTo>
                <a:lnTo>
                  <a:pt x="2409183" y="474945"/>
                </a:lnTo>
                <a:lnTo>
                  <a:pt x="2428838" y="511173"/>
                </a:lnTo>
                <a:lnTo>
                  <a:pt x="2443299" y="549328"/>
                </a:lnTo>
                <a:lnTo>
                  <a:pt x="2452225" y="589145"/>
                </a:lnTo>
                <a:lnTo>
                  <a:pt x="2455276" y="630358"/>
                </a:lnTo>
                <a:lnTo>
                  <a:pt x="2452225" y="671570"/>
                </a:lnTo>
                <a:lnTo>
                  <a:pt x="2443299" y="711387"/>
                </a:lnTo>
                <a:lnTo>
                  <a:pt x="2428838" y="749542"/>
                </a:lnTo>
                <a:lnTo>
                  <a:pt x="2409183" y="785770"/>
                </a:lnTo>
                <a:lnTo>
                  <a:pt x="2384673" y="819806"/>
                </a:lnTo>
                <a:lnTo>
                  <a:pt x="2355649" y="851386"/>
                </a:lnTo>
                <a:lnTo>
                  <a:pt x="2322451" y="880243"/>
                </a:lnTo>
                <a:lnTo>
                  <a:pt x="2285420" y="906112"/>
                </a:lnTo>
                <a:lnTo>
                  <a:pt x="2244895" y="928730"/>
                </a:lnTo>
                <a:lnTo>
                  <a:pt x="2201218" y="947829"/>
                </a:lnTo>
                <a:lnTo>
                  <a:pt x="2154728" y="963146"/>
                </a:lnTo>
                <a:lnTo>
                  <a:pt x="2105765" y="974415"/>
                </a:lnTo>
                <a:lnTo>
                  <a:pt x="2054670" y="981371"/>
                </a:lnTo>
                <a:lnTo>
                  <a:pt x="2001783" y="983748"/>
                </a:lnTo>
                <a:lnTo>
                  <a:pt x="1948896" y="981371"/>
                </a:lnTo>
                <a:lnTo>
                  <a:pt x="1897802" y="974415"/>
                </a:lnTo>
                <a:lnTo>
                  <a:pt x="1848839" y="963146"/>
                </a:lnTo>
                <a:lnTo>
                  <a:pt x="1802349" y="947829"/>
                </a:lnTo>
                <a:lnTo>
                  <a:pt x="1758671" y="928730"/>
                </a:lnTo>
                <a:lnTo>
                  <a:pt x="1718147" y="906112"/>
                </a:lnTo>
                <a:lnTo>
                  <a:pt x="1681116" y="880243"/>
                </a:lnTo>
                <a:lnTo>
                  <a:pt x="1647918" y="851386"/>
                </a:lnTo>
                <a:lnTo>
                  <a:pt x="1618894" y="819806"/>
                </a:lnTo>
                <a:lnTo>
                  <a:pt x="1594384" y="785770"/>
                </a:lnTo>
                <a:lnTo>
                  <a:pt x="1574729" y="749542"/>
                </a:lnTo>
                <a:lnTo>
                  <a:pt x="1560268" y="711387"/>
                </a:lnTo>
                <a:lnTo>
                  <a:pt x="1551342" y="671570"/>
                </a:lnTo>
                <a:lnTo>
                  <a:pt x="1548291" y="630358"/>
                </a:lnTo>
                <a:close/>
              </a:path>
              <a:path w="2624454" h="1266189">
                <a:moveTo>
                  <a:pt x="656421" y="634218"/>
                </a:moveTo>
                <a:lnTo>
                  <a:pt x="658414" y="602384"/>
                </a:lnTo>
                <a:lnTo>
                  <a:pt x="664311" y="571101"/>
                </a:lnTo>
                <a:lnTo>
                  <a:pt x="687321" y="510438"/>
                </a:lnTo>
                <a:lnTo>
                  <a:pt x="724465" y="452740"/>
                </a:lnTo>
                <a:lnTo>
                  <a:pt x="774753" y="398517"/>
                </a:lnTo>
                <a:lnTo>
                  <a:pt x="804518" y="372869"/>
                </a:lnTo>
                <a:lnTo>
                  <a:pt x="837200" y="348280"/>
                </a:lnTo>
                <a:lnTo>
                  <a:pt x="872673" y="324816"/>
                </a:lnTo>
                <a:lnTo>
                  <a:pt x="910816" y="302539"/>
                </a:lnTo>
                <a:lnTo>
                  <a:pt x="951504" y="281514"/>
                </a:lnTo>
                <a:lnTo>
                  <a:pt x="994614" y="261805"/>
                </a:lnTo>
                <a:lnTo>
                  <a:pt x="1040023" y="243474"/>
                </a:lnTo>
                <a:lnTo>
                  <a:pt x="1087607" y="226587"/>
                </a:lnTo>
                <a:lnTo>
                  <a:pt x="1137243" y="211206"/>
                </a:lnTo>
                <a:lnTo>
                  <a:pt x="1188807" y="197396"/>
                </a:lnTo>
                <a:lnTo>
                  <a:pt x="1242176" y="185220"/>
                </a:lnTo>
                <a:lnTo>
                  <a:pt x="1297227" y="174742"/>
                </a:lnTo>
                <a:lnTo>
                  <a:pt x="1353835" y="166027"/>
                </a:lnTo>
                <a:lnTo>
                  <a:pt x="1411878" y="159137"/>
                </a:lnTo>
                <a:lnTo>
                  <a:pt x="1471231" y="154137"/>
                </a:lnTo>
                <a:lnTo>
                  <a:pt x="1531772" y="151090"/>
                </a:lnTo>
                <a:lnTo>
                  <a:pt x="1593377" y="150060"/>
                </a:lnTo>
                <a:lnTo>
                  <a:pt x="1654982" y="151090"/>
                </a:lnTo>
                <a:lnTo>
                  <a:pt x="1715524" y="154137"/>
                </a:lnTo>
                <a:lnTo>
                  <a:pt x="1774877" y="159137"/>
                </a:lnTo>
                <a:lnTo>
                  <a:pt x="1832920" y="166027"/>
                </a:lnTo>
                <a:lnTo>
                  <a:pt x="1889528" y="174742"/>
                </a:lnTo>
                <a:lnTo>
                  <a:pt x="1944578" y="185220"/>
                </a:lnTo>
                <a:lnTo>
                  <a:pt x="1997947" y="197396"/>
                </a:lnTo>
                <a:lnTo>
                  <a:pt x="2049511" y="211206"/>
                </a:lnTo>
                <a:lnTo>
                  <a:pt x="2099147" y="226587"/>
                </a:lnTo>
                <a:lnTo>
                  <a:pt x="2146731" y="243474"/>
                </a:lnTo>
                <a:lnTo>
                  <a:pt x="2192140" y="261805"/>
                </a:lnTo>
                <a:lnTo>
                  <a:pt x="2235251" y="281514"/>
                </a:lnTo>
                <a:lnTo>
                  <a:pt x="2275939" y="302539"/>
                </a:lnTo>
                <a:lnTo>
                  <a:pt x="2314082" y="324816"/>
                </a:lnTo>
                <a:lnTo>
                  <a:pt x="2349555" y="348280"/>
                </a:lnTo>
                <a:lnTo>
                  <a:pt x="2382236" y="372869"/>
                </a:lnTo>
                <a:lnTo>
                  <a:pt x="2412001" y="398517"/>
                </a:lnTo>
                <a:lnTo>
                  <a:pt x="2462290" y="452740"/>
                </a:lnTo>
                <a:lnTo>
                  <a:pt x="2499433" y="510438"/>
                </a:lnTo>
                <a:lnTo>
                  <a:pt x="2522444" y="571101"/>
                </a:lnTo>
                <a:lnTo>
                  <a:pt x="2530333" y="634218"/>
                </a:lnTo>
                <a:lnTo>
                  <a:pt x="2522444" y="697335"/>
                </a:lnTo>
                <a:lnTo>
                  <a:pt x="2499433" y="757998"/>
                </a:lnTo>
                <a:lnTo>
                  <a:pt x="2462290" y="815696"/>
                </a:lnTo>
                <a:lnTo>
                  <a:pt x="2412001" y="869918"/>
                </a:lnTo>
                <a:lnTo>
                  <a:pt x="2382236" y="895567"/>
                </a:lnTo>
                <a:lnTo>
                  <a:pt x="2349555" y="920155"/>
                </a:lnTo>
                <a:lnTo>
                  <a:pt x="2314082" y="943620"/>
                </a:lnTo>
                <a:lnTo>
                  <a:pt x="2275939" y="965896"/>
                </a:lnTo>
                <a:lnTo>
                  <a:pt x="2235251" y="986921"/>
                </a:lnTo>
                <a:lnTo>
                  <a:pt x="2192140" y="1006631"/>
                </a:lnTo>
                <a:lnTo>
                  <a:pt x="2146731" y="1024961"/>
                </a:lnTo>
                <a:lnTo>
                  <a:pt x="2099147" y="1041849"/>
                </a:lnTo>
                <a:lnTo>
                  <a:pt x="2049511" y="1057229"/>
                </a:lnTo>
                <a:lnTo>
                  <a:pt x="1997947" y="1071040"/>
                </a:lnTo>
                <a:lnTo>
                  <a:pt x="1944578" y="1083215"/>
                </a:lnTo>
                <a:lnTo>
                  <a:pt x="1889528" y="1093693"/>
                </a:lnTo>
                <a:lnTo>
                  <a:pt x="1832920" y="1102409"/>
                </a:lnTo>
                <a:lnTo>
                  <a:pt x="1774877" y="1109299"/>
                </a:lnTo>
                <a:lnTo>
                  <a:pt x="1715524" y="1114299"/>
                </a:lnTo>
                <a:lnTo>
                  <a:pt x="1654982" y="1117346"/>
                </a:lnTo>
                <a:lnTo>
                  <a:pt x="1593377" y="1118376"/>
                </a:lnTo>
                <a:lnTo>
                  <a:pt x="1531772" y="1117346"/>
                </a:lnTo>
                <a:lnTo>
                  <a:pt x="1471231" y="1114299"/>
                </a:lnTo>
                <a:lnTo>
                  <a:pt x="1411878" y="1109299"/>
                </a:lnTo>
                <a:lnTo>
                  <a:pt x="1353835" y="1102409"/>
                </a:lnTo>
                <a:lnTo>
                  <a:pt x="1297227" y="1093693"/>
                </a:lnTo>
                <a:lnTo>
                  <a:pt x="1242176" y="1083215"/>
                </a:lnTo>
                <a:lnTo>
                  <a:pt x="1188807" y="1071040"/>
                </a:lnTo>
                <a:lnTo>
                  <a:pt x="1137243" y="1057229"/>
                </a:lnTo>
                <a:lnTo>
                  <a:pt x="1087607" y="1041849"/>
                </a:lnTo>
                <a:lnTo>
                  <a:pt x="1040023" y="1024961"/>
                </a:lnTo>
                <a:lnTo>
                  <a:pt x="994614" y="1006631"/>
                </a:lnTo>
                <a:lnTo>
                  <a:pt x="951504" y="986921"/>
                </a:lnTo>
                <a:lnTo>
                  <a:pt x="910816" y="965896"/>
                </a:lnTo>
                <a:lnTo>
                  <a:pt x="872673" y="943620"/>
                </a:lnTo>
                <a:lnTo>
                  <a:pt x="837200" y="920155"/>
                </a:lnTo>
                <a:lnTo>
                  <a:pt x="804518" y="895567"/>
                </a:lnTo>
                <a:lnTo>
                  <a:pt x="774753" y="869918"/>
                </a:lnTo>
                <a:lnTo>
                  <a:pt x="724465" y="815696"/>
                </a:lnTo>
                <a:lnTo>
                  <a:pt x="687321" y="757998"/>
                </a:lnTo>
                <a:lnTo>
                  <a:pt x="664311" y="697335"/>
                </a:lnTo>
                <a:lnTo>
                  <a:pt x="658414" y="666051"/>
                </a:lnTo>
                <a:lnTo>
                  <a:pt x="656421" y="634218"/>
                </a:lnTo>
                <a:close/>
              </a:path>
            </a:pathLst>
          </a:custGeom>
          <a:ln w="8824">
            <a:solidFill>
              <a:srgbClr val="274E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2066" y="2332844"/>
            <a:ext cx="614951" cy="273906"/>
          </a:xfrm>
          <a:prstGeom prst="rect">
            <a:avLst/>
          </a:prstGeom>
        </p:spPr>
        <p:txBody>
          <a:bodyPr vert="horz" wrap="square" lIns="0" tIns="17003" rIns="0" bIns="0" rtlCol="0">
            <a:spAutoFit/>
          </a:bodyPr>
          <a:lstStyle/>
          <a:p>
            <a:pPr marL="18893" marR="7557">
              <a:lnSpc>
                <a:spcPct val="101800"/>
              </a:lnSpc>
              <a:spcBef>
                <a:spcPts val="134"/>
              </a:spcBef>
            </a:pPr>
            <a:r>
              <a:rPr sz="818" b="1" spc="-15" dirty="0">
                <a:solidFill>
                  <a:srgbClr val="1155CC"/>
                </a:solidFill>
                <a:latin typeface="Arial"/>
                <a:cs typeface="Arial"/>
              </a:rPr>
              <a:t>Artificial</a:t>
            </a:r>
            <a:r>
              <a:rPr sz="818" b="1" spc="744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818" b="1" spc="-15" dirty="0">
                <a:solidFill>
                  <a:srgbClr val="1155CC"/>
                </a:solidFill>
                <a:latin typeface="Arial"/>
                <a:cs typeface="Arial"/>
              </a:rPr>
              <a:t>Intelligence</a:t>
            </a:r>
            <a:endParaRPr sz="81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5465" y="2332844"/>
            <a:ext cx="481760" cy="273906"/>
          </a:xfrm>
          <a:prstGeom prst="rect">
            <a:avLst/>
          </a:prstGeom>
        </p:spPr>
        <p:txBody>
          <a:bodyPr vert="horz" wrap="square" lIns="0" tIns="17003" rIns="0" bIns="0" rtlCol="0">
            <a:spAutoFit/>
          </a:bodyPr>
          <a:lstStyle/>
          <a:p>
            <a:pPr marL="18893" marR="7557">
              <a:lnSpc>
                <a:spcPct val="101800"/>
              </a:lnSpc>
              <a:spcBef>
                <a:spcPts val="134"/>
              </a:spcBef>
            </a:pPr>
            <a:r>
              <a:rPr sz="818" b="1" spc="-15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818" b="1" spc="744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818" b="1" spc="-15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endParaRPr sz="81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7481" y="2332846"/>
            <a:ext cx="481760" cy="273906"/>
          </a:xfrm>
          <a:prstGeom prst="rect">
            <a:avLst/>
          </a:prstGeom>
        </p:spPr>
        <p:txBody>
          <a:bodyPr vert="horz" wrap="square" lIns="0" tIns="17003" rIns="0" bIns="0" rtlCol="0">
            <a:spAutoFit/>
          </a:bodyPr>
          <a:lstStyle/>
          <a:p>
            <a:pPr marL="18893" marR="7557">
              <a:lnSpc>
                <a:spcPct val="101800"/>
              </a:lnSpc>
              <a:spcBef>
                <a:spcPts val="134"/>
              </a:spcBef>
            </a:pPr>
            <a:r>
              <a:rPr sz="818" b="1" spc="-30" dirty="0">
                <a:solidFill>
                  <a:srgbClr val="1155CC"/>
                </a:solidFill>
                <a:latin typeface="Arial"/>
                <a:cs typeface="Arial"/>
              </a:rPr>
              <a:t>Deep</a:t>
            </a:r>
            <a:r>
              <a:rPr sz="818" b="1" spc="744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818" b="1" spc="-15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endParaRPr sz="81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5236" y="4342282"/>
            <a:ext cx="5049037" cy="783894"/>
          </a:xfrm>
          <a:prstGeom prst="rect">
            <a:avLst/>
          </a:prstGeom>
        </p:spPr>
        <p:txBody>
          <a:bodyPr vert="horz" wrap="square" lIns="0" tIns="19837" rIns="0" bIns="0" rtlCol="0">
            <a:spAutoFit/>
          </a:bodyPr>
          <a:lstStyle/>
          <a:p>
            <a:pPr marL="18893">
              <a:spcBef>
                <a:spcPts val="156"/>
              </a:spcBef>
            </a:pPr>
            <a:r>
              <a:rPr sz="1488" dirty="0">
                <a:latin typeface="Arial MT"/>
                <a:cs typeface="Arial MT"/>
              </a:rPr>
              <a:t>Many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people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are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confused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what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these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terms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actually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mean.</a:t>
            </a:r>
            <a:endParaRPr sz="1488">
              <a:latin typeface="Arial MT"/>
              <a:cs typeface="Arial MT"/>
            </a:endParaRPr>
          </a:p>
          <a:p>
            <a:pPr>
              <a:spcBef>
                <a:spcPts val="625"/>
              </a:spcBef>
            </a:pPr>
            <a:endParaRPr sz="1488">
              <a:latin typeface="Arial MT"/>
              <a:cs typeface="Arial MT"/>
            </a:endParaRPr>
          </a:p>
          <a:p>
            <a:pPr marL="18893"/>
            <a:r>
              <a:rPr sz="1488" dirty="0">
                <a:latin typeface="Arial MT"/>
                <a:cs typeface="Arial MT"/>
              </a:rPr>
              <a:t>And what does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all this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have to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do with </a:t>
            </a:r>
            <a:r>
              <a:rPr sz="1488" spc="-15" dirty="0">
                <a:latin typeface="Arial MT"/>
                <a:cs typeface="Arial MT"/>
              </a:rPr>
              <a:t>statistics?</a:t>
            </a:r>
            <a:endParaRPr sz="1488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0591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ARTIFICIAL</a:t>
            </a:r>
            <a:r>
              <a:rPr spc="67" dirty="0"/>
              <a:t> </a:t>
            </a:r>
            <a:r>
              <a:rPr spc="-15" dirty="0"/>
              <a:t>INTELLIGENCE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553902"/>
            <a:ext cx="106988" cy="1069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2118864"/>
            <a:ext cx="106988" cy="1069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3135783"/>
            <a:ext cx="106988" cy="1069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550" y="4152722"/>
            <a:ext cx="106988" cy="1069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550" y="4717683"/>
            <a:ext cx="106988" cy="1069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8550" y="5282643"/>
            <a:ext cx="106988" cy="10698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19740" y="1454410"/>
            <a:ext cx="3826688" cy="4255694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833160">
              <a:lnSpc>
                <a:spcPct val="110800"/>
              </a:lnSpc>
              <a:spcBef>
                <a:spcPts val="141"/>
              </a:spcBef>
            </a:pPr>
            <a:r>
              <a:rPr sz="1339" dirty="0">
                <a:latin typeface="Arial MT"/>
                <a:cs typeface="Arial MT"/>
              </a:rPr>
              <a:t>General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term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for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very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large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rapidly </a:t>
            </a:r>
            <a:r>
              <a:rPr sz="1339" dirty="0">
                <a:latin typeface="Arial MT"/>
                <a:cs typeface="Arial MT"/>
              </a:rPr>
              <a:t>developing</a:t>
            </a:r>
            <a:r>
              <a:rPr sz="1339" spc="-22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field.</a:t>
            </a:r>
            <a:endParaRPr sz="1339">
              <a:latin typeface="Arial MT"/>
              <a:cs typeface="Arial MT"/>
            </a:endParaRPr>
          </a:p>
          <a:p>
            <a:pPr marL="18893" marR="7557">
              <a:lnSpc>
                <a:spcPct val="110800"/>
              </a:lnSpc>
              <a:spcBef>
                <a:spcPts val="885"/>
              </a:spcBef>
            </a:pPr>
            <a:r>
              <a:rPr sz="1339" dirty="0">
                <a:latin typeface="Arial MT"/>
                <a:cs typeface="Arial MT"/>
              </a:rPr>
              <a:t>No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strict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definition,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but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often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used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30" dirty="0">
                <a:latin typeface="Arial MT"/>
                <a:cs typeface="Arial MT"/>
              </a:rPr>
              <a:t>when</a:t>
            </a:r>
            <a:r>
              <a:rPr sz="1339" spc="744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machines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perform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tasks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that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could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only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be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solved </a:t>
            </a:r>
            <a:r>
              <a:rPr sz="1339" dirty="0">
                <a:latin typeface="Arial MT"/>
                <a:cs typeface="Arial MT"/>
              </a:rPr>
              <a:t>by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humans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or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are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very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difficult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assumed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to </a:t>
            </a:r>
            <a:r>
              <a:rPr sz="1339" dirty="0">
                <a:latin typeface="Arial MT"/>
                <a:cs typeface="Arial MT"/>
              </a:rPr>
              <a:t>require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“intelligence”.</a:t>
            </a:r>
            <a:endParaRPr sz="1339">
              <a:latin typeface="Arial MT"/>
              <a:cs typeface="Arial MT"/>
            </a:endParaRPr>
          </a:p>
          <a:p>
            <a:pPr marL="18893" marR="136026">
              <a:lnSpc>
                <a:spcPct val="110800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Started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in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1940s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–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when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computer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was </a:t>
            </a:r>
            <a:r>
              <a:rPr sz="1339" dirty="0">
                <a:latin typeface="Arial MT"/>
                <a:cs typeface="Arial MT"/>
              </a:rPr>
              <a:t>invented.</a:t>
            </a:r>
            <a:r>
              <a:rPr sz="1339" spc="9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Turing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von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Neumann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immediately </a:t>
            </a:r>
            <a:r>
              <a:rPr sz="1339" dirty="0">
                <a:latin typeface="Arial MT"/>
                <a:cs typeface="Arial MT"/>
              </a:rPr>
              <a:t>asked:</a:t>
            </a:r>
            <a:r>
              <a:rPr sz="1339" spc="104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If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we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can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formalize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computation,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can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we </a:t>
            </a:r>
            <a:r>
              <a:rPr sz="1339" dirty="0">
                <a:latin typeface="Arial MT"/>
                <a:cs typeface="Arial MT"/>
              </a:rPr>
              <a:t>use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that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to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formalize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“thinking”?</a:t>
            </a:r>
            <a:endParaRPr sz="1339">
              <a:latin typeface="Arial MT"/>
              <a:cs typeface="Arial MT"/>
            </a:endParaRPr>
          </a:p>
          <a:p>
            <a:pPr marL="18893" marR="401466">
              <a:lnSpc>
                <a:spcPct val="110800"/>
              </a:lnSpc>
              <a:spcBef>
                <a:spcPts val="885"/>
              </a:spcBef>
            </a:pPr>
            <a:r>
              <a:rPr sz="1339" dirty="0">
                <a:latin typeface="Arial MT"/>
                <a:cs typeface="Arial MT"/>
              </a:rPr>
              <a:t>Includes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ML,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45" dirty="0">
                <a:latin typeface="Arial MT"/>
                <a:cs typeface="Arial MT"/>
              </a:rPr>
              <a:t>NLP,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computer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vision,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robotics, </a:t>
            </a:r>
            <a:r>
              <a:rPr sz="1339" dirty="0">
                <a:latin typeface="Arial MT"/>
                <a:cs typeface="Arial MT"/>
              </a:rPr>
              <a:t>planning,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search,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intelligent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agents,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...</a:t>
            </a:r>
            <a:endParaRPr sz="1339">
              <a:latin typeface="Arial MT"/>
              <a:cs typeface="Arial MT"/>
            </a:endParaRPr>
          </a:p>
          <a:p>
            <a:pPr marL="18893" marR="7557">
              <a:lnSpc>
                <a:spcPct val="110800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Sometimes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misused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as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“hype”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term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for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ML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or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... </a:t>
            </a:r>
            <a:r>
              <a:rPr sz="1339" dirty="0">
                <a:latin typeface="Arial MT"/>
                <a:cs typeface="Arial MT"/>
              </a:rPr>
              <a:t>basic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data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analysis.</a:t>
            </a:r>
            <a:endParaRPr sz="1339">
              <a:latin typeface="Arial MT"/>
              <a:cs typeface="Arial MT"/>
            </a:endParaRPr>
          </a:p>
          <a:p>
            <a:pPr marL="18893" marR="165310">
              <a:lnSpc>
                <a:spcPct val="110800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Or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people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refer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to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fascinating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developments </a:t>
            </a:r>
            <a:r>
              <a:rPr sz="1339" dirty="0">
                <a:latin typeface="Arial MT"/>
                <a:cs typeface="Arial MT"/>
              </a:rPr>
              <a:t>in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area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of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foundation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models</a:t>
            </a:r>
            <a:endParaRPr sz="1339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95400" y="1664910"/>
            <a:ext cx="9140221" cy="3544752"/>
            <a:chOff x="0" y="1073520"/>
            <a:chExt cx="6144260" cy="2382861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392" y="1073520"/>
              <a:ext cx="1210103" cy="213155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3215716"/>
              <a:ext cx="6144260" cy="240665"/>
            </a:xfrm>
            <a:custGeom>
              <a:avLst/>
              <a:gdLst/>
              <a:ahLst/>
              <a:cxnLst/>
              <a:rect l="l" t="t" r="r" b="b"/>
              <a:pathLst>
                <a:path w="6144260" h="240664">
                  <a:moveTo>
                    <a:pt x="6144005" y="0"/>
                  </a:moveTo>
                  <a:lnTo>
                    <a:pt x="0" y="0"/>
                  </a:lnTo>
                  <a:lnTo>
                    <a:pt x="0" y="240284"/>
                  </a:lnTo>
                  <a:lnTo>
                    <a:pt x="6144005" y="240284"/>
                  </a:lnTo>
                  <a:lnTo>
                    <a:pt x="61440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550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What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is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Machine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137920"/>
            <a:ext cx="8139430" cy="4944942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80975" marR="5080" indent="-168275">
              <a:lnSpc>
                <a:spcPts val="3300"/>
              </a:lnSpc>
              <a:spcBef>
                <a:spcPts val="459"/>
              </a:spcBef>
            </a:pPr>
            <a:r>
              <a:rPr sz="3000" dirty="0">
                <a:latin typeface="Calibri"/>
                <a:cs typeface="Calibri"/>
              </a:rPr>
              <a:t>“Learning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any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process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by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which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system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improves </a:t>
            </a:r>
            <a:r>
              <a:rPr sz="3000" dirty="0">
                <a:latin typeface="Calibri"/>
                <a:cs typeface="Calibri"/>
              </a:rPr>
              <a:t>performance</a:t>
            </a:r>
            <a:r>
              <a:rPr sz="3000" spc="-1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from</a:t>
            </a:r>
            <a:r>
              <a:rPr sz="3000" spc="-1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experience.”</a:t>
            </a:r>
            <a:endParaRPr sz="3000" dirty="0">
              <a:latin typeface="Calibri"/>
              <a:cs typeface="Calibri"/>
            </a:endParaRPr>
          </a:p>
          <a:p>
            <a:pPr marL="2755265">
              <a:lnSpc>
                <a:spcPct val="100000"/>
              </a:lnSpc>
              <a:spcBef>
                <a:spcPts val="240"/>
              </a:spcBef>
            </a:pPr>
            <a:r>
              <a:rPr sz="3000" dirty="0">
                <a:latin typeface="Calibri"/>
                <a:cs typeface="Calibri"/>
              </a:rPr>
              <a:t>-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Herbert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20" dirty="0" smtClean="0">
                <a:latin typeface="Calibri"/>
                <a:cs typeface="Calibri"/>
              </a:rPr>
              <a:t>Simon</a:t>
            </a:r>
            <a:r>
              <a:rPr lang="en-US" sz="3000" spc="-20" dirty="0" smtClean="0">
                <a:latin typeface="Calibri"/>
                <a:cs typeface="Calibri"/>
              </a:rPr>
              <a:t>: </a:t>
            </a:r>
            <a:r>
              <a:rPr lang="en-US" sz="1000" dirty="0" smtClean="0"/>
              <a:t>Nobel </a:t>
            </a:r>
            <a:r>
              <a:rPr lang="en-US" sz="1000" dirty="0"/>
              <a:t>prize in Economics(1979)</a:t>
            </a:r>
            <a:endParaRPr sz="1000" dirty="0"/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3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latin typeface="Calibri"/>
                <a:cs typeface="Calibri"/>
              </a:rPr>
              <a:t>Definition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by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spc="-80" dirty="0">
                <a:latin typeface="Calibri"/>
                <a:cs typeface="Calibri"/>
              </a:rPr>
              <a:t>Tom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Mitchell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(1998</a:t>
            </a:r>
            <a:r>
              <a:rPr sz="3000" spc="-10" dirty="0" smtClean="0">
                <a:latin typeface="Calibri"/>
                <a:cs typeface="Calibri"/>
              </a:rPr>
              <a:t>):</a:t>
            </a:r>
            <a:r>
              <a:rPr lang="en-US" sz="1000" dirty="0"/>
              <a:t>founder </a:t>
            </a:r>
            <a:r>
              <a:rPr lang="en-US" sz="1000" dirty="0" smtClean="0"/>
              <a:t>the </a:t>
            </a:r>
            <a:r>
              <a:rPr lang="en-US" sz="1000" dirty="0"/>
              <a:t>Machine Learning Department at CMU</a:t>
            </a:r>
            <a:endParaRPr sz="10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00"/>
              </a:spcBef>
            </a:pPr>
            <a:r>
              <a:rPr sz="3000" dirty="0">
                <a:latin typeface="Calibri"/>
                <a:cs typeface="Calibri"/>
              </a:rPr>
              <a:t>Machine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Learning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study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algorithms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that</a:t>
            </a:r>
            <a:endParaRPr sz="3000" dirty="0">
              <a:latin typeface="Calibri"/>
              <a:cs typeface="Calibri"/>
            </a:endParaRPr>
          </a:p>
          <a:p>
            <a:pPr marL="840740" indent="-37274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840740" algn="l"/>
              </a:tabLst>
            </a:pPr>
            <a:r>
              <a:rPr sz="3000" spc="-10" dirty="0">
                <a:latin typeface="Calibri"/>
                <a:cs typeface="Calibri"/>
              </a:rPr>
              <a:t>improve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their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performance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i="1" spc="40" dirty="0">
                <a:latin typeface="Georgia"/>
                <a:cs typeface="Georgia"/>
              </a:rPr>
              <a:t>P</a:t>
            </a:r>
            <a:endParaRPr sz="3000" dirty="0">
              <a:latin typeface="Georgia"/>
              <a:cs typeface="Georgia"/>
            </a:endParaRPr>
          </a:p>
          <a:p>
            <a:pPr marL="840740" indent="-37274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840740" algn="l"/>
              </a:tabLst>
            </a:pPr>
            <a:r>
              <a:rPr sz="3000" dirty="0">
                <a:latin typeface="Calibri"/>
                <a:cs typeface="Calibri"/>
              </a:rPr>
              <a:t>at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some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task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i="1" spc="-50" dirty="0">
                <a:latin typeface="Georgia"/>
                <a:cs typeface="Georgia"/>
              </a:rPr>
              <a:t>T</a:t>
            </a:r>
            <a:endParaRPr sz="3000" dirty="0">
              <a:latin typeface="Georgia"/>
              <a:cs typeface="Georgia"/>
            </a:endParaRPr>
          </a:p>
          <a:p>
            <a:pPr marL="840740" indent="-37274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840740" algn="l"/>
              </a:tabLst>
            </a:pPr>
            <a:r>
              <a:rPr sz="3000" dirty="0">
                <a:latin typeface="Calibri"/>
                <a:cs typeface="Calibri"/>
              </a:rPr>
              <a:t>with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experience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i="1" spc="85" dirty="0">
                <a:latin typeface="Georgia"/>
                <a:cs typeface="Georgia"/>
              </a:rPr>
              <a:t>E</a:t>
            </a:r>
            <a:r>
              <a:rPr sz="3000" spc="85" dirty="0">
                <a:latin typeface="Calibri"/>
                <a:cs typeface="Calibri"/>
              </a:rPr>
              <a:t>.</a:t>
            </a:r>
            <a:endParaRPr sz="3000" dirty="0">
              <a:latin typeface="Calibri"/>
              <a:cs typeface="Calibri"/>
            </a:endParaRPr>
          </a:p>
          <a:p>
            <a:pPr marL="467995">
              <a:lnSpc>
                <a:spcPct val="100000"/>
              </a:lnSpc>
              <a:spcBef>
                <a:spcPts val="400"/>
              </a:spcBef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well-</a:t>
            </a:r>
            <a:r>
              <a:rPr sz="3000" dirty="0">
                <a:latin typeface="Calibri"/>
                <a:cs typeface="Calibri"/>
              </a:rPr>
              <a:t>defined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learning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task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given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by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&lt;</a:t>
            </a:r>
            <a:r>
              <a:rPr sz="3000" i="1" dirty="0">
                <a:latin typeface="Georgia"/>
                <a:cs typeface="Georgia"/>
              </a:rPr>
              <a:t>P</a:t>
            </a:r>
            <a:r>
              <a:rPr sz="3000" dirty="0">
                <a:latin typeface="Calibri"/>
                <a:cs typeface="Calibri"/>
              </a:rPr>
              <a:t>,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i="1" dirty="0">
                <a:latin typeface="Georgia"/>
                <a:cs typeface="Georgia"/>
              </a:rPr>
              <a:t>T</a:t>
            </a:r>
            <a:r>
              <a:rPr sz="3000" dirty="0">
                <a:latin typeface="Calibri"/>
                <a:cs typeface="Calibri"/>
              </a:rPr>
              <a:t>,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i="1" spc="40" dirty="0">
                <a:latin typeface="Georgia"/>
                <a:cs typeface="Georgia"/>
              </a:rPr>
              <a:t>E</a:t>
            </a:r>
            <a:r>
              <a:rPr sz="3000" spc="40" dirty="0" smtClean="0">
                <a:latin typeface="Calibri"/>
                <a:cs typeface="Calibri"/>
              </a:rPr>
              <a:t>&gt;.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MACHINE</a:t>
            </a:r>
            <a:r>
              <a:rPr spc="15" dirty="0"/>
              <a:t> </a:t>
            </a:r>
            <a:r>
              <a:rPr spc="-1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693" y="2155569"/>
            <a:ext cx="3900695" cy="27007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5524" y="1695181"/>
            <a:ext cx="106988" cy="1069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5524" y="2184813"/>
            <a:ext cx="106988" cy="1069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5524" y="2881599"/>
            <a:ext cx="106988" cy="1069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96714" y="1611107"/>
            <a:ext cx="2270886" cy="3094863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23616">
              <a:lnSpc>
                <a:spcPct val="114199"/>
              </a:lnSpc>
              <a:spcBef>
                <a:spcPts val="141"/>
              </a:spcBef>
            </a:pPr>
            <a:r>
              <a:rPr sz="1190" dirty="0">
                <a:latin typeface="Arial MT"/>
                <a:cs typeface="Arial MT"/>
              </a:rPr>
              <a:t>Mathematically</a:t>
            </a:r>
            <a:r>
              <a:rPr sz="1190" spc="141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well-defined</a:t>
            </a:r>
            <a:r>
              <a:rPr sz="1190" spc="149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and</a:t>
            </a:r>
            <a:r>
              <a:rPr sz="1190" dirty="0">
                <a:latin typeface="Arial MT"/>
                <a:cs typeface="Arial MT"/>
              </a:rPr>
              <a:t> solves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reasonably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narrow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spc="-15" dirty="0">
                <a:latin typeface="Arial MT"/>
                <a:cs typeface="Arial MT"/>
              </a:rPr>
              <a:t>tasks.</a:t>
            </a:r>
            <a:endParaRPr sz="1190" dirty="0">
              <a:latin typeface="Arial MT"/>
              <a:cs typeface="Arial MT"/>
            </a:endParaRPr>
          </a:p>
          <a:p>
            <a:pPr marL="18893" marR="263551">
              <a:lnSpc>
                <a:spcPct val="114199"/>
              </a:lnSpc>
              <a:spcBef>
                <a:spcPts val="588"/>
              </a:spcBef>
            </a:pPr>
            <a:r>
              <a:rPr sz="1190" dirty="0">
                <a:latin typeface="Arial MT"/>
                <a:cs typeface="Arial MT"/>
              </a:rPr>
              <a:t>Usually</a:t>
            </a:r>
            <a:r>
              <a:rPr sz="1190" spc="119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construct</a:t>
            </a:r>
            <a:r>
              <a:rPr sz="1190" spc="119" dirty="0">
                <a:latin typeface="Arial MT"/>
                <a:cs typeface="Arial MT"/>
              </a:rPr>
              <a:t> </a:t>
            </a:r>
            <a:r>
              <a:rPr sz="1190" spc="-15" dirty="0">
                <a:latin typeface="Arial MT"/>
                <a:cs typeface="Arial MT"/>
              </a:rPr>
              <a:t>predictive </a:t>
            </a:r>
            <a:r>
              <a:rPr sz="1190" dirty="0">
                <a:latin typeface="Arial MT"/>
                <a:cs typeface="Arial MT"/>
              </a:rPr>
              <a:t>models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from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data,</a:t>
            </a:r>
            <a:r>
              <a:rPr sz="1190" spc="74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instead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of</a:t>
            </a:r>
            <a:r>
              <a:rPr sz="1190" dirty="0">
                <a:latin typeface="Arial MT"/>
                <a:cs typeface="Arial MT"/>
              </a:rPr>
              <a:t> explicitly</a:t>
            </a:r>
            <a:r>
              <a:rPr sz="1190" spc="104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programming</a:t>
            </a:r>
            <a:r>
              <a:rPr sz="1190" spc="112" dirty="0">
                <a:latin typeface="Arial MT"/>
                <a:cs typeface="Arial MT"/>
              </a:rPr>
              <a:t> </a:t>
            </a:r>
            <a:r>
              <a:rPr sz="1190" spc="-15" dirty="0">
                <a:latin typeface="Arial MT"/>
                <a:cs typeface="Arial MT"/>
              </a:rPr>
              <a:t>them.</a:t>
            </a:r>
            <a:endParaRPr sz="1190" dirty="0">
              <a:latin typeface="Arial MT"/>
              <a:cs typeface="Arial MT"/>
            </a:endParaRPr>
          </a:p>
          <a:p>
            <a:pPr marL="18893" marR="7557">
              <a:lnSpc>
                <a:spcPct val="114199"/>
              </a:lnSpc>
              <a:spcBef>
                <a:spcPts val="595"/>
              </a:spcBef>
            </a:pPr>
            <a:r>
              <a:rPr sz="1190" dirty="0">
                <a:latin typeface="Arial MT"/>
                <a:cs typeface="Arial MT"/>
              </a:rPr>
              <a:t>“A</a:t>
            </a:r>
            <a:r>
              <a:rPr sz="1190" spc="60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computer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program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is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said</a:t>
            </a:r>
            <a:r>
              <a:rPr sz="1190" spc="60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to</a:t>
            </a:r>
            <a:r>
              <a:rPr sz="1190" dirty="0">
                <a:latin typeface="Arial MT"/>
                <a:cs typeface="Arial MT"/>
              </a:rPr>
              <a:t> learn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from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experience</a:t>
            </a:r>
            <a:r>
              <a:rPr sz="1190" spc="74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E</a:t>
            </a:r>
            <a:r>
              <a:rPr sz="1190" spc="67" dirty="0">
                <a:latin typeface="Arial MT"/>
                <a:cs typeface="Arial MT"/>
              </a:rPr>
              <a:t> </a:t>
            </a:r>
            <a:r>
              <a:rPr sz="1190" spc="-30" dirty="0">
                <a:latin typeface="Arial MT"/>
                <a:cs typeface="Arial MT"/>
              </a:rPr>
              <a:t>with </a:t>
            </a:r>
            <a:r>
              <a:rPr sz="1190" dirty="0">
                <a:latin typeface="Arial MT"/>
                <a:cs typeface="Arial MT"/>
              </a:rPr>
              <a:t>respect</a:t>
            </a:r>
            <a:r>
              <a:rPr sz="1190" spc="45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to</a:t>
            </a:r>
            <a:r>
              <a:rPr sz="1190" spc="52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some</a:t>
            </a:r>
            <a:r>
              <a:rPr sz="1190" spc="52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task</a:t>
            </a:r>
            <a:r>
              <a:rPr sz="1190" spc="45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T</a:t>
            </a:r>
            <a:r>
              <a:rPr sz="1190" spc="52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and</a:t>
            </a:r>
            <a:r>
              <a:rPr sz="1190" spc="744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some</a:t>
            </a:r>
            <a:r>
              <a:rPr sz="1190" spc="82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performance</a:t>
            </a:r>
            <a:r>
              <a:rPr sz="1190" spc="82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measure</a:t>
            </a:r>
            <a:r>
              <a:rPr sz="1190" spc="82" dirty="0">
                <a:latin typeface="Arial MT"/>
                <a:cs typeface="Arial MT"/>
              </a:rPr>
              <a:t> </a:t>
            </a:r>
            <a:r>
              <a:rPr sz="1190" spc="-112" dirty="0">
                <a:latin typeface="Arial MT"/>
                <a:cs typeface="Arial MT"/>
              </a:rPr>
              <a:t>P,</a:t>
            </a:r>
            <a:r>
              <a:rPr sz="1190" spc="82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if</a:t>
            </a:r>
            <a:r>
              <a:rPr sz="1190" dirty="0">
                <a:latin typeface="Arial MT"/>
                <a:cs typeface="Arial MT"/>
              </a:rPr>
              <a:t> its</a:t>
            </a:r>
            <a:r>
              <a:rPr sz="1190" spc="3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performance</a:t>
            </a:r>
            <a:r>
              <a:rPr sz="1190" spc="45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on</a:t>
            </a:r>
            <a:r>
              <a:rPr sz="1190" spc="45" dirty="0">
                <a:latin typeface="Arial MT"/>
                <a:cs typeface="Arial MT"/>
              </a:rPr>
              <a:t> </a:t>
            </a:r>
            <a:r>
              <a:rPr sz="1190" spc="-45" dirty="0">
                <a:latin typeface="Arial MT"/>
                <a:cs typeface="Arial MT"/>
              </a:rPr>
              <a:t>T,</a:t>
            </a:r>
            <a:r>
              <a:rPr sz="1190" spc="45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as</a:t>
            </a:r>
            <a:r>
              <a:rPr sz="1190" dirty="0">
                <a:latin typeface="Arial MT"/>
                <a:cs typeface="Arial MT"/>
              </a:rPr>
              <a:t> measured</a:t>
            </a:r>
            <a:r>
              <a:rPr sz="1190" spc="37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by</a:t>
            </a:r>
            <a:r>
              <a:rPr sz="1190" spc="60" dirty="0">
                <a:latin typeface="Arial MT"/>
                <a:cs typeface="Arial MT"/>
              </a:rPr>
              <a:t> </a:t>
            </a:r>
            <a:r>
              <a:rPr sz="1190" spc="-112" dirty="0">
                <a:latin typeface="Arial MT"/>
                <a:cs typeface="Arial MT"/>
              </a:rPr>
              <a:t>P,</a:t>
            </a:r>
            <a:r>
              <a:rPr sz="1190" spc="52" dirty="0">
                <a:latin typeface="Arial MT"/>
                <a:cs typeface="Arial MT"/>
              </a:rPr>
              <a:t> </a:t>
            </a:r>
            <a:r>
              <a:rPr sz="1190" dirty="0">
                <a:latin typeface="Arial MT"/>
                <a:cs typeface="Arial MT"/>
              </a:rPr>
              <a:t>improves</a:t>
            </a:r>
            <a:r>
              <a:rPr sz="1190" spc="60" dirty="0">
                <a:latin typeface="Arial MT"/>
                <a:cs typeface="Arial MT"/>
              </a:rPr>
              <a:t> </a:t>
            </a:r>
            <a:r>
              <a:rPr sz="1190" spc="-30" dirty="0">
                <a:latin typeface="Arial MT"/>
                <a:cs typeface="Arial MT"/>
              </a:rPr>
              <a:t>with </a:t>
            </a:r>
            <a:r>
              <a:rPr sz="1190" dirty="0">
                <a:latin typeface="Arial MT"/>
                <a:cs typeface="Arial MT"/>
              </a:rPr>
              <a:t>experience</a:t>
            </a:r>
            <a:r>
              <a:rPr sz="1190" spc="89" dirty="0">
                <a:latin typeface="Arial MT"/>
                <a:cs typeface="Arial MT"/>
              </a:rPr>
              <a:t> </a:t>
            </a:r>
            <a:r>
              <a:rPr sz="1190" spc="-37" dirty="0">
                <a:latin typeface="Arial MT"/>
                <a:cs typeface="Arial MT"/>
              </a:rPr>
              <a:t>E.”</a:t>
            </a:r>
            <a:endParaRPr sz="1190" dirty="0">
              <a:latin typeface="Arial MT"/>
              <a:cs typeface="Arial MT"/>
            </a:endParaRPr>
          </a:p>
          <a:p>
            <a:pPr marL="18893" marR="149251">
              <a:lnSpc>
                <a:spcPct val="114199"/>
              </a:lnSpc>
            </a:pPr>
            <a:r>
              <a:rPr sz="1190" i="1" dirty="0">
                <a:latin typeface="Arial"/>
                <a:cs typeface="Arial"/>
              </a:rPr>
              <a:t>Tom</a:t>
            </a:r>
            <a:r>
              <a:rPr sz="1190" i="1" spc="67" dirty="0">
                <a:latin typeface="Arial"/>
                <a:cs typeface="Arial"/>
              </a:rPr>
              <a:t> </a:t>
            </a:r>
            <a:r>
              <a:rPr sz="1190" i="1" dirty="0">
                <a:latin typeface="Arial"/>
                <a:cs typeface="Arial"/>
              </a:rPr>
              <a:t>Mitchell,</a:t>
            </a:r>
            <a:r>
              <a:rPr sz="1190" i="1" spc="74" dirty="0">
                <a:latin typeface="Arial"/>
                <a:cs typeface="Arial"/>
              </a:rPr>
              <a:t> </a:t>
            </a:r>
            <a:r>
              <a:rPr sz="1190" i="1" dirty="0">
                <a:latin typeface="Arial"/>
                <a:cs typeface="Arial"/>
              </a:rPr>
              <a:t>Carnegie</a:t>
            </a:r>
            <a:r>
              <a:rPr sz="1190" i="1" spc="74" dirty="0">
                <a:latin typeface="Arial"/>
                <a:cs typeface="Arial"/>
              </a:rPr>
              <a:t> </a:t>
            </a:r>
            <a:r>
              <a:rPr sz="1190" i="1" spc="-15" dirty="0">
                <a:latin typeface="Arial"/>
                <a:cs typeface="Arial"/>
              </a:rPr>
              <a:t>Mellon </a:t>
            </a:r>
            <a:r>
              <a:rPr sz="1190" i="1" dirty="0">
                <a:latin typeface="Arial"/>
                <a:cs typeface="Arial"/>
              </a:rPr>
              <a:t>University, </a:t>
            </a:r>
            <a:r>
              <a:rPr sz="1190" i="1" spc="-30" dirty="0">
                <a:latin typeface="Arial"/>
                <a:cs typeface="Arial"/>
              </a:rPr>
              <a:t>1998</a:t>
            </a:r>
            <a:endParaRPr sz="119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09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DEEP</a:t>
            </a:r>
            <a:r>
              <a:rPr spc="112" dirty="0"/>
              <a:t> </a:t>
            </a:r>
            <a:r>
              <a:rPr spc="-1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553902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1892882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2683823"/>
            <a:ext cx="106988" cy="1069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550" y="3700742"/>
            <a:ext cx="106988" cy="1069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550" y="4265703"/>
            <a:ext cx="106988" cy="1069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7324" y="1472506"/>
            <a:ext cx="4188481" cy="4065736"/>
          </a:xfrm>
          <a:prstGeom prst="rect">
            <a:avLst/>
          </a:prstGeom>
        </p:spPr>
        <p:txBody>
          <a:bodyPr vert="horz" wrap="square" lIns="0" tIns="21725" rIns="0" bIns="0" rtlCol="0">
            <a:spAutoFit/>
          </a:bodyPr>
          <a:lstStyle/>
          <a:p>
            <a:pPr marL="430749">
              <a:spcBef>
                <a:spcPts val="170"/>
              </a:spcBef>
            </a:pPr>
            <a:r>
              <a:rPr sz="1339" dirty="0">
                <a:latin typeface="Arial MT"/>
                <a:cs typeface="Arial MT"/>
              </a:rPr>
              <a:t>Subfield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of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ML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which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studies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neural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networks.</a:t>
            </a:r>
            <a:endParaRPr sz="1339">
              <a:latin typeface="Arial MT"/>
              <a:cs typeface="Arial MT"/>
            </a:endParaRPr>
          </a:p>
          <a:p>
            <a:pPr marL="430749" marR="64235">
              <a:lnSpc>
                <a:spcPct val="110800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Artificial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neural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networks</a:t>
            </a:r>
            <a:r>
              <a:rPr sz="1339" spc="5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are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roughly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inspired</a:t>
            </a:r>
            <a:r>
              <a:rPr sz="1339" spc="52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by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human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brain,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but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we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treat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them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as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useful, </a:t>
            </a:r>
            <a:r>
              <a:rPr sz="1339" dirty="0">
                <a:latin typeface="Arial MT"/>
                <a:cs typeface="Arial MT"/>
              </a:rPr>
              <a:t>mathematical</a:t>
            </a:r>
            <a:r>
              <a:rPr sz="1339" spc="74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models.</a:t>
            </a:r>
            <a:endParaRPr sz="1339">
              <a:latin typeface="Arial MT"/>
              <a:cs typeface="Arial MT"/>
            </a:endParaRPr>
          </a:p>
          <a:p>
            <a:pPr marL="430749" marR="25505">
              <a:lnSpc>
                <a:spcPct val="110800"/>
              </a:lnSpc>
              <a:spcBef>
                <a:spcPts val="885"/>
              </a:spcBef>
            </a:pPr>
            <a:r>
              <a:rPr sz="1339" dirty="0">
                <a:latin typeface="Arial MT"/>
                <a:cs typeface="Arial MT"/>
              </a:rPr>
              <a:t>Studied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for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decades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(start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in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1940/50s).Uses </a:t>
            </a:r>
            <a:r>
              <a:rPr sz="1339" dirty="0">
                <a:latin typeface="Arial MT"/>
                <a:cs typeface="Arial MT"/>
              </a:rPr>
              <a:t>more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layers,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might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use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specific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neurons,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e.g.,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for </a:t>
            </a:r>
            <a:r>
              <a:rPr sz="1339" dirty="0">
                <a:latin typeface="Arial MT"/>
                <a:cs typeface="Arial MT"/>
              </a:rPr>
              <a:t>images,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many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computational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improvements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to </a:t>
            </a:r>
            <a:r>
              <a:rPr sz="1339" dirty="0">
                <a:latin typeface="Arial MT"/>
                <a:cs typeface="Arial MT"/>
              </a:rPr>
              <a:t>train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on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large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data.</a:t>
            </a:r>
            <a:endParaRPr sz="1339">
              <a:latin typeface="Arial MT"/>
              <a:cs typeface="Arial MT"/>
            </a:endParaRPr>
          </a:p>
          <a:p>
            <a:pPr marL="430749" marR="634789">
              <a:lnSpc>
                <a:spcPct val="110800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Can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used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on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tabular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data,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but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typical </a:t>
            </a:r>
            <a:r>
              <a:rPr sz="1339" dirty="0">
                <a:latin typeface="Arial MT"/>
                <a:cs typeface="Arial MT"/>
              </a:rPr>
              <a:t>applications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are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images,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texts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or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signals.</a:t>
            </a:r>
            <a:endParaRPr sz="1339">
              <a:latin typeface="Arial MT"/>
              <a:cs typeface="Arial MT"/>
            </a:endParaRPr>
          </a:p>
          <a:p>
            <a:pPr marL="430749" marR="16059">
              <a:lnSpc>
                <a:spcPct val="110800"/>
              </a:lnSpc>
              <a:spcBef>
                <a:spcPts val="885"/>
              </a:spcBef>
            </a:pPr>
            <a:r>
              <a:rPr sz="1339" dirty="0">
                <a:latin typeface="Arial MT"/>
                <a:cs typeface="Arial MT"/>
              </a:rPr>
              <a:t>Last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15-20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years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have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produced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remarkable </a:t>
            </a:r>
            <a:r>
              <a:rPr sz="1339" dirty="0">
                <a:latin typeface="Arial MT"/>
                <a:cs typeface="Arial MT"/>
              </a:rPr>
              <a:t>results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imitations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of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human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ability,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where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the </a:t>
            </a:r>
            <a:r>
              <a:rPr sz="1339" dirty="0">
                <a:latin typeface="Arial MT"/>
                <a:cs typeface="Arial MT"/>
              </a:rPr>
              <a:t>result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looked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intelligent.</a:t>
            </a:r>
            <a:endParaRPr sz="1339">
              <a:latin typeface="Arial MT"/>
              <a:cs typeface="Arial MT"/>
            </a:endParaRPr>
          </a:p>
          <a:p>
            <a:pPr marL="18893" marR="7557">
              <a:lnSpc>
                <a:spcPct val="125499"/>
              </a:lnSpc>
              <a:spcBef>
                <a:spcPts val="893"/>
              </a:spcBef>
            </a:pPr>
            <a:r>
              <a:rPr sz="1339" dirty="0">
                <a:latin typeface="Arial MT"/>
                <a:cs typeface="Arial MT"/>
              </a:rPr>
              <a:t>“Any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sufficiently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advanced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technology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is </a:t>
            </a:r>
            <a:r>
              <a:rPr sz="1339" dirty="0">
                <a:latin typeface="Arial MT"/>
                <a:cs typeface="Arial MT"/>
              </a:rPr>
              <a:t>indistinguishable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from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magic.”</a:t>
            </a:r>
            <a:r>
              <a:rPr sz="1339" spc="565" dirty="0">
                <a:latin typeface="Arial MT"/>
                <a:cs typeface="Arial MT"/>
              </a:rPr>
              <a:t> </a:t>
            </a:r>
            <a:r>
              <a:rPr sz="1190" i="1" dirty="0">
                <a:latin typeface="Arial"/>
                <a:cs typeface="Arial"/>
              </a:rPr>
              <a:t>Arthur</a:t>
            </a:r>
            <a:r>
              <a:rPr sz="1190" i="1" spc="30" dirty="0">
                <a:latin typeface="Arial"/>
                <a:cs typeface="Arial"/>
              </a:rPr>
              <a:t> </a:t>
            </a:r>
            <a:r>
              <a:rPr sz="1190" i="1" dirty="0">
                <a:latin typeface="Arial"/>
                <a:cs typeface="Arial"/>
              </a:rPr>
              <a:t>C.</a:t>
            </a:r>
            <a:r>
              <a:rPr sz="1190" i="1" spc="30" dirty="0">
                <a:latin typeface="Arial"/>
                <a:cs typeface="Arial"/>
              </a:rPr>
              <a:t> </a:t>
            </a:r>
            <a:r>
              <a:rPr sz="1190" i="1" dirty="0">
                <a:latin typeface="Arial"/>
                <a:cs typeface="Arial"/>
              </a:rPr>
              <a:t>Clarke’s</a:t>
            </a:r>
            <a:r>
              <a:rPr sz="1190" i="1" spc="22" dirty="0">
                <a:latin typeface="Arial"/>
                <a:cs typeface="Arial"/>
              </a:rPr>
              <a:t> </a:t>
            </a:r>
            <a:r>
              <a:rPr sz="1190" i="1" dirty="0">
                <a:latin typeface="Arial"/>
                <a:cs typeface="Arial"/>
              </a:rPr>
              <a:t>3rd</a:t>
            </a:r>
            <a:r>
              <a:rPr sz="1190" i="1" spc="30" dirty="0">
                <a:latin typeface="Arial"/>
                <a:cs typeface="Arial"/>
              </a:rPr>
              <a:t> </a:t>
            </a:r>
            <a:r>
              <a:rPr sz="1190" i="1" spc="-37" dirty="0">
                <a:latin typeface="Arial"/>
                <a:cs typeface="Arial"/>
              </a:rPr>
              <a:t>law</a:t>
            </a:r>
            <a:endParaRPr sz="119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62051" y="2451718"/>
            <a:ext cx="1530376" cy="180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324" y="841258"/>
            <a:ext cx="4088476" cy="70000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ML</a:t>
            </a:r>
            <a:r>
              <a:rPr spc="30" dirty="0"/>
              <a:t> </a:t>
            </a:r>
            <a:r>
              <a:rPr dirty="0"/>
              <a:t>VS.</a:t>
            </a:r>
            <a:r>
              <a:rPr spc="37" dirty="0"/>
              <a:t> </a:t>
            </a:r>
            <a:r>
              <a:rPr spc="-37" dirty="0"/>
              <a:t>STATS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7649643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1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6385" y="2479357"/>
            <a:ext cx="39928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Calibri"/>
                <a:cs typeface="Calibri"/>
              </a:rPr>
              <a:t>Types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12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865194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567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9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2025"/>
            <a:ext cx="7385684" cy="44215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354965" algn="l"/>
              </a:tabLst>
            </a:pP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9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(inductive)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6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Given: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desired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(labels)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</a:tabLst>
            </a:pPr>
            <a:r>
              <a:rPr sz="3200" b="1" dirty="0">
                <a:latin typeface="Calibri"/>
                <a:cs typeface="Calibri"/>
              </a:rPr>
              <a:t>Unsupervised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6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Given: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(without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desired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outputs)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</a:tabLst>
            </a:pPr>
            <a:r>
              <a:rPr sz="3200" b="1" spc="-10" dirty="0">
                <a:latin typeface="Calibri"/>
                <a:cs typeface="Calibri"/>
              </a:rPr>
              <a:t>Semi-</a:t>
            </a: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6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Given: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few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desired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outputs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</a:tabLst>
            </a:pPr>
            <a:r>
              <a:rPr sz="3200" b="1" spc="-10" dirty="0">
                <a:latin typeface="Calibri"/>
                <a:cs typeface="Calibri"/>
              </a:rPr>
              <a:t>Reinforcement</a:t>
            </a:r>
            <a:r>
              <a:rPr sz="3200" b="1" spc="-15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60"/>
              </a:spcBef>
              <a:buFont typeface="Arial"/>
              <a:buChar char="–"/>
              <a:tabLst>
                <a:tab pos="754380" algn="l"/>
              </a:tabLst>
            </a:pPr>
            <a:r>
              <a:rPr sz="2800" spc="-10" dirty="0">
                <a:latin typeface="Calibri"/>
                <a:cs typeface="Calibri"/>
              </a:rPr>
              <a:t>Rewards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sequence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actions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7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Learning: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016000"/>
            <a:ext cx="7139305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367665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1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1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y</a:t>
            </a:r>
            <a:r>
              <a:rPr sz="3150" spc="-37" baseline="-18518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67665" indent="-3422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676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f</a:t>
            </a:r>
            <a:r>
              <a:rPr sz="3200" spc="170" dirty="0">
                <a:latin typeface="Calibri"/>
                <a:cs typeface="Calibri"/>
              </a:rPr>
              <a:t>(</a:t>
            </a:r>
            <a:r>
              <a:rPr sz="3200" i="1" spc="170" dirty="0">
                <a:latin typeface="Georgia"/>
                <a:cs typeface="Georgia"/>
              </a:rPr>
              <a:t>x</a:t>
            </a:r>
            <a:r>
              <a:rPr sz="3200" spc="170" dirty="0">
                <a:latin typeface="Calibri"/>
                <a:cs typeface="Calibri"/>
              </a:rPr>
              <a:t>)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-240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4826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i="1" spc="-210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real-</a:t>
            </a:r>
            <a:r>
              <a:rPr sz="2800" dirty="0">
                <a:latin typeface="Calibri"/>
                <a:cs typeface="Calibri"/>
              </a:rPr>
              <a:t>valued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regression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31339" y="3096196"/>
            <a:ext cx="4997450" cy="2836545"/>
            <a:chOff x="2331339" y="3096196"/>
            <a:chExt cx="4997450" cy="2836545"/>
          </a:xfrm>
        </p:grpSpPr>
        <p:sp>
          <p:nvSpPr>
            <p:cNvPr id="5" name="object 5"/>
            <p:cNvSpPr/>
            <p:nvPr/>
          </p:nvSpPr>
          <p:spPr>
            <a:xfrm>
              <a:off x="2394119" y="3102546"/>
              <a:ext cx="4928235" cy="2460625"/>
            </a:xfrm>
            <a:custGeom>
              <a:avLst/>
              <a:gdLst/>
              <a:ahLst/>
              <a:cxnLst/>
              <a:rect l="l" t="t" r="r" b="b"/>
              <a:pathLst>
                <a:path w="4928234" h="2460625">
                  <a:moveTo>
                    <a:pt x="0" y="2460054"/>
                  </a:moveTo>
                  <a:lnTo>
                    <a:pt x="4928193" y="2460054"/>
                  </a:lnTo>
                </a:path>
                <a:path w="4928234" h="2460625">
                  <a:moveTo>
                    <a:pt x="0" y="2155254"/>
                  </a:moveTo>
                  <a:lnTo>
                    <a:pt x="4928193" y="2155254"/>
                  </a:lnTo>
                </a:path>
                <a:path w="4928234" h="2460625">
                  <a:moveTo>
                    <a:pt x="0" y="1850454"/>
                  </a:moveTo>
                  <a:lnTo>
                    <a:pt x="4928193" y="1850454"/>
                  </a:lnTo>
                </a:path>
                <a:path w="4928234" h="2460625">
                  <a:moveTo>
                    <a:pt x="0" y="1532954"/>
                  </a:moveTo>
                  <a:lnTo>
                    <a:pt x="4928193" y="1532954"/>
                  </a:lnTo>
                </a:path>
                <a:path w="4928234" h="2460625">
                  <a:moveTo>
                    <a:pt x="0" y="1228154"/>
                  </a:moveTo>
                  <a:lnTo>
                    <a:pt x="4928193" y="1228154"/>
                  </a:lnTo>
                </a:path>
                <a:path w="4928234" h="2460625">
                  <a:moveTo>
                    <a:pt x="0" y="923354"/>
                  </a:moveTo>
                  <a:lnTo>
                    <a:pt x="4928193" y="923354"/>
                  </a:lnTo>
                </a:path>
                <a:path w="4928234" h="2460625">
                  <a:moveTo>
                    <a:pt x="0" y="618554"/>
                  </a:moveTo>
                  <a:lnTo>
                    <a:pt x="4928193" y="618554"/>
                  </a:lnTo>
                </a:path>
                <a:path w="4928234" h="2460625">
                  <a:moveTo>
                    <a:pt x="0" y="313754"/>
                  </a:moveTo>
                  <a:lnTo>
                    <a:pt x="4928193" y="313754"/>
                  </a:lnTo>
                </a:path>
                <a:path w="4928234" h="2460625">
                  <a:moveTo>
                    <a:pt x="0" y="0"/>
                  </a:moveTo>
                  <a:lnTo>
                    <a:pt x="4928193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4119" y="3102546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h="2767329">
                  <a:moveTo>
                    <a:pt x="0" y="276718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7689" y="3102546"/>
              <a:ext cx="56515" cy="2767330"/>
            </a:xfrm>
            <a:custGeom>
              <a:avLst/>
              <a:gdLst/>
              <a:ahLst/>
              <a:cxnLst/>
              <a:rect l="l" t="t" r="r" b="b"/>
              <a:pathLst>
                <a:path w="56514" h="2767329">
                  <a:moveTo>
                    <a:pt x="0" y="2767183"/>
                  </a:moveTo>
                  <a:lnTo>
                    <a:pt x="56430" y="2767183"/>
                  </a:lnTo>
                </a:path>
                <a:path w="56514" h="2767329">
                  <a:moveTo>
                    <a:pt x="0" y="2460054"/>
                  </a:moveTo>
                  <a:lnTo>
                    <a:pt x="56430" y="2460054"/>
                  </a:lnTo>
                </a:path>
                <a:path w="56514" h="2767329">
                  <a:moveTo>
                    <a:pt x="0" y="2155254"/>
                  </a:moveTo>
                  <a:lnTo>
                    <a:pt x="56430" y="2155254"/>
                  </a:lnTo>
                </a:path>
                <a:path w="56514" h="2767329">
                  <a:moveTo>
                    <a:pt x="0" y="1850454"/>
                  </a:moveTo>
                  <a:lnTo>
                    <a:pt x="56430" y="1850454"/>
                  </a:lnTo>
                </a:path>
                <a:path w="56514" h="2767329">
                  <a:moveTo>
                    <a:pt x="0" y="1532954"/>
                  </a:moveTo>
                  <a:lnTo>
                    <a:pt x="56430" y="1532954"/>
                  </a:lnTo>
                </a:path>
                <a:path w="56514" h="2767329">
                  <a:moveTo>
                    <a:pt x="0" y="1228154"/>
                  </a:moveTo>
                  <a:lnTo>
                    <a:pt x="56430" y="1228154"/>
                  </a:lnTo>
                </a:path>
                <a:path w="56514" h="2767329">
                  <a:moveTo>
                    <a:pt x="0" y="923354"/>
                  </a:moveTo>
                  <a:lnTo>
                    <a:pt x="56430" y="923354"/>
                  </a:lnTo>
                </a:path>
                <a:path w="56514" h="2767329">
                  <a:moveTo>
                    <a:pt x="0" y="618554"/>
                  </a:moveTo>
                  <a:lnTo>
                    <a:pt x="56430" y="618554"/>
                  </a:lnTo>
                </a:path>
                <a:path w="56514" h="2767329">
                  <a:moveTo>
                    <a:pt x="0" y="313754"/>
                  </a:moveTo>
                  <a:lnTo>
                    <a:pt x="56430" y="313754"/>
                  </a:lnTo>
                </a:path>
                <a:path w="56514" h="2767329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4119" y="5869728"/>
              <a:ext cx="4928235" cy="56515"/>
            </a:xfrm>
            <a:custGeom>
              <a:avLst/>
              <a:gdLst/>
              <a:ahLst/>
              <a:cxnLst/>
              <a:rect l="l" t="t" r="r" b="b"/>
              <a:pathLst>
                <a:path w="4928234" h="56514">
                  <a:moveTo>
                    <a:pt x="0" y="0"/>
                  </a:moveTo>
                  <a:lnTo>
                    <a:pt x="4928193" y="1"/>
                  </a:lnTo>
                </a:path>
                <a:path w="4928234" h="56514">
                  <a:moveTo>
                    <a:pt x="0" y="0"/>
                  </a:moveTo>
                  <a:lnTo>
                    <a:pt x="0" y="56430"/>
                  </a:lnTo>
                </a:path>
                <a:path w="4928234" h="56514">
                  <a:moveTo>
                    <a:pt x="984081" y="0"/>
                  </a:moveTo>
                  <a:lnTo>
                    <a:pt x="984081" y="56430"/>
                  </a:lnTo>
                </a:path>
                <a:path w="4928234" h="56514">
                  <a:moveTo>
                    <a:pt x="1974681" y="0"/>
                  </a:moveTo>
                  <a:lnTo>
                    <a:pt x="1974681" y="56430"/>
                  </a:lnTo>
                </a:path>
                <a:path w="4928234" h="56514">
                  <a:moveTo>
                    <a:pt x="2952581" y="0"/>
                  </a:moveTo>
                  <a:lnTo>
                    <a:pt x="2952581" y="56430"/>
                  </a:lnTo>
                </a:path>
                <a:path w="4928234" h="56514">
                  <a:moveTo>
                    <a:pt x="3943181" y="0"/>
                  </a:moveTo>
                  <a:lnTo>
                    <a:pt x="3943181" y="56430"/>
                  </a:lnTo>
                </a:path>
                <a:path w="4928234" h="56514">
                  <a:moveTo>
                    <a:pt x="4928193" y="0"/>
                  </a:moveTo>
                  <a:lnTo>
                    <a:pt x="4928193" y="5643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2300" y="3556000"/>
              <a:ext cx="241300" cy="241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3900" y="3365499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3543300"/>
              <a:ext cx="241300" cy="241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4400" y="3479799"/>
              <a:ext cx="241300" cy="2413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6000" y="3467099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3568700"/>
              <a:ext cx="241300" cy="241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500" y="3644900"/>
              <a:ext cx="241300" cy="241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8100" y="3454399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9700" y="3479799"/>
              <a:ext cx="241300" cy="241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1300" y="3467099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36068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1800" y="3860800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3759200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5000" y="345439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600" y="3771900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500" y="3568700"/>
              <a:ext cx="241300" cy="241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38862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700" y="3352799"/>
              <a:ext cx="241300" cy="241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0300" y="370840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200" y="3759200"/>
              <a:ext cx="241300" cy="241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0800" y="386080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400" y="3835400"/>
              <a:ext cx="241300" cy="241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0" y="369570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900" y="3937000"/>
              <a:ext cx="241300" cy="241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4500" y="388620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6100" y="3911600"/>
              <a:ext cx="241300" cy="241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7700" y="406400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600" y="3949700"/>
              <a:ext cx="241300" cy="241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8200" y="4457700"/>
              <a:ext cx="241300" cy="2413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0" y="4330700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1400" y="4127500"/>
              <a:ext cx="241300" cy="241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0300" y="4267200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1900" y="4356100"/>
              <a:ext cx="241300" cy="241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3500" y="4660900"/>
              <a:ext cx="241300" cy="241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325" y="3597275"/>
              <a:ext cx="101600" cy="101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235325" y="3597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6925" y="3406774"/>
              <a:ext cx="101600" cy="101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36925" y="34067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5825" y="3584575"/>
              <a:ext cx="101600" cy="101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425825" y="35845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425" y="3521074"/>
              <a:ext cx="101600" cy="1016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5274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9025" y="3508375"/>
              <a:ext cx="101600" cy="101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290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0625" y="3609974"/>
              <a:ext cx="101600" cy="101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306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525" y="3686175"/>
              <a:ext cx="101600" cy="101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19525" y="3686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1125" y="3495674"/>
              <a:ext cx="101600" cy="1016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9211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2725" y="3521074"/>
              <a:ext cx="101600" cy="1016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0227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4325" y="3508375"/>
              <a:ext cx="101600" cy="1016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243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3225" y="3648074"/>
              <a:ext cx="101600" cy="1016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213225" y="3648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4825" y="3902074"/>
              <a:ext cx="101600" cy="1016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14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6425" y="3800475"/>
              <a:ext cx="101600" cy="1016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64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8025" y="3495674"/>
              <a:ext cx="101600" cy="1016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5180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9625" y="3813175"/>
              <a:ext cx="101600" cy="101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619625" y="3813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8525" y="3609974"/>
              <a:ext cx="101600" cy="1016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7085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0125" y="3927475"/>
              <a:ext cx="101600" cy="10160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8101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725" y="3394074"/>
              <a:ext cx="101600" cy="1016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911725" y="33940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3325" y="3749674"/>
              <a:ext cx="101600" cy="10160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013325" y="3749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2225" y="3800475"/>
              <a:ext cx="101600" cy="1016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1022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3825" y="3902074"/>
              <a:ext cx="101600" cy="1016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203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5425" y="3876674"/>
              <a:ext cx="101600" cy="10160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305425" y="3876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7024" y="3736974"/>
              <a:ext cx="101600" cy="10160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407025" y="3736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925" y="3978275"/>
              <a:ext cx="101600" cy="1016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495925" y="397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525" y="3927475"/>
              <a:ext cx="101600" cy="1016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5975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9125" y="3952874"/>
              <a:ext cx="101600" cy="1016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699125" y="39528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0725" y="4105275"/>
              <a:ext cx="101600" cy="10160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800725" y="4105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9625" y="3990974"/>
              <a:ext cx="101600" cy="10160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889625" y="3990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1225" y="4498975"/>
              <a:ext cx="101600" cy="10160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991225" y="4498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2825" y="4371975"/>
              <a:ext cx="101600" cy="10160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2825" y="4371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4425" y="4168774"/>
              <a:ext cx="101600" cy="10160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94425" y="41687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3325" y="4308475"/>
              <a:ext cx="101600" cy="10160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283325" y="4308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4925" y="4397374"/>
              <a:ext cx="101600" cy="10160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384925" y="4397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6525" y="4702175"/>
              <a:ext cx="101600" cy="101600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486525" y="4702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2126360" y="2874519"/>
            <a:ext cx="1446530" cy="332168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spc="-5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5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spc="-5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  <a:spcBef>
                <a:spcPts val="60"/>
              </a:spcBef>
              <a:tabLst>
                <a:tab pos="1072515" algn="l"/>
              </a:tabLst>
            </a:pPr>
            <a:r>
              <a:rPr sz="1400" spc="-20" dirty="0">
                <a:latin typeface="Calibri"/>
                <a:cs typeface="Calibri"/>
              </a:rPr>
              <a:t>1970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20" dirty="0">
                <a:latin typeface="Calibri"/>
                <a:cs typeface="Calibri"/>
              </a:rPr>
              <a:t>1980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172483" y="5957189"/>
            <a:ext cx="1371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8219" algn="l"/>
              </a:tabLst>
            </a:pPr>
            <a:r>
              <a:rPr sz="1400" spc="-20" dirty="0">
                <a:latin typeface="Calibri"/>
                <a:cs typeface="Calibri"/>
              </a:rPr>
              <a:t>1990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20" dirty="0">
                <a:latin typeface="Calibri"/>
                <a:cs typeface="Calibri"/>
              </a:rPr>
              <a:t>2000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143759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2010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29398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2020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542033" y="3288974"/>
            <a:ext cx="458470" cy="236410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527050" marR="5080" indent="-514984">
              <a:lnSpc>
                <a:spcPct val="101200"/>
              </a:lnSpc>
              <a:spcBef>
                <a:spcPts val="10"/>
              </a:spcBef>
            </a:pPr>
            <a:r>
              <a:rPr sz="1400" b="1" dirty="0">
                <a:latin typeface="Calibri"/>
                <a:cs typeface="Calibri"/>
              </a:rPr>
              <a:t>September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Arctic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Sea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Ice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Extent (1,000,000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sq </a:t>
            </a:r>
            <a:r>
              <a:rPr sz="1400" b="1" spc="-25" dirty="0">
                <a:latin typeface="Calibri"/>
                <a:cs typeface="Calibri"/>
              </a:rPr>
              <a:t>km)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8739" y="6218682"/>
            <a:ext cx="5716270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8985" algn="r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Calibri"/>
                <a:cs typeface="Calibri"/>
              </a:rPr>
              <a:t>Year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endParaRPr sz="1400" dirty="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2794000" y="3365500"/>
            <a:ext cx="4279900" cy="1409700"/>
            <a:chOff x="2794000" y="3365500"/>
            <a:chExt cx="4279900" cy="1409700"/>
          </a:xfrm>
        </p:grpSpPr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4000" y="3365500"/>
              <a:ext cx="4254500" cy="110490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857500" y="3416300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>
                  <a:moveTo>
                    <a:pt x="0" y="0"/>
                  </a:moveTo>
                  <a:lnTo>
                    <a:pt x="4114800" y="9525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2100" y="3517900"/>
              <a:ext cx="4241800" cy="125730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895600" y="3568700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1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0" y="4620"/>
                  </a:lnTo>
                  <a:lnTo>
                    <a:pt x="419375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3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8" y="19181"/>
                  </a:lnTo>
                  <a:lnTo>
                    <a:pt x="938377" y="21538"/>
                  </a:lnTo>
                  <a:lnTo>
                    <a:pt x="989725" y="24107"/>
                  </a:lnTo>
                  <a:lnTo>
                    <a:pt x="1040947" y="26897"/>
                  </a:lnTo>
                  <a:lnTo>
                    <a:pt x="1092034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6" y="40519"/>
                  </a:lnTo>
                  <a:lnTo>
                    <a:pt x="1294912" y="44597"/>
                  </a:lnTo>
                  <a:lnTo>
                    <a:pt x="1345230" y="48968"/>
                  </a:lnTo>
                  <a:lnTo>
                    <a:pt x="1395374" y="53644"/>
                  </a:lnTo>
                  <a:lnTo>
                    <a:pt x="1445337" y="58636"/>
                  </a:lnTo>
                  <a:lnTo>
                    <a:pt x="1495114" y="63955"/>
                  </a:lnTo>
                  <a:lnTo>
                    <a:pt x="1544696" y="69614"/>
                  </a:lnTo>
                  <a:lnTo>
                    <a:pt x="1594077" y="75624"/>
                  </a:lnTo>
                  <a:lnTo>
                    <a:pt x="1643251" y="81997"/>
                  </a:lnTo>
                  <a:lnTo>
                    <a:pt x="1692211" y="88745"/>
                  </a:lnTo>
                  <a:lnTo>
                    <a:pt x="1740951" y="95879"/>
                  </a:lnTo>
                  <a:lnTo>
                    <a:pt x="1789463" y="103411"/>
                  </a:lnTo>
                  <a:lnTo>
                    <a:pt x="1837740" y="111353"/>
                  </a:lnTo>
                  <a:lnTo>
                    <a:pt x="1885777" y="119716"/>
                  </a:lnTo>
                  <a:lnTo>
                    <a:pt x="1933567" y="128513"/>
                  </a:lnTo>
                  <a:lnTo>
                    <a:pt x="1981102" y="137754"/>
                  </a:lnTo>
                  <a:lnTo>
                    <a:pt x="2028376" y="147452"/>
                  </a:lnTo>
                  <a:lnTo>
                    <a:pt x="2075383" y="157618"/>
                  </a:lnTo>
                  <a:lnTo>
                    <a:pt x="2122115" y="168264"/>
                  </a:lnTo>
                  <a:lnTo>
                    <a:pt x="2168566" y="179402"/>
                  </a:lnTo>
                  <a:lnTo>
                    <a:pt x="2214730" y="191043"/>
                  </a:lnTo>
                  <a:lnTo>
                    <a:pt x="2260600" y="203200"/>
                  </a:lnTo>
                  <a:lnTo>
                    <a:pt x="2839640" y="424656"/>
                  </a:lnTo>
                  <a:lnTo>
                    <a:pt x="3444875" y="730250"/>
                  </a:lnTo>
                  <a:lnTo>
                    <a:pt x="3921521" y="1000918"/>
                  </a:lnTo>
                  <a:lnTo>
                    <a:pt x="4114800" y="1117600"/>
                  </a:lnTo>
                </a:path>
              </a:pathLst>
            </a:custGeom>
            <a:ln w="254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063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Learning: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5140" y="1016000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5765" indent="-342265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405765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1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1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y</a:t>
            </a:r>
            <a:r>
              <a:rPr sz="3150" spc="-37" baseline="-18518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4057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f</a:t>
            </a:r>
            <a:r>
              <a:rPr sz="3200" spc="170" dirty="0">
                <a:latin typeface="Calibri"/>
                <a:cs typeface="Calibri"/>
              </a:rPr>
              <a:t>(</a:t>
            </a:r>
            <a:r>
              <a:rPr sz="3200" i="1" spc="170" dirty="0">
                <a:latin typeface="Georgia"/>
                <a:cs typeface="Georgia"/>
              </a:rPr>
              <a:t>x</a:t>
            </a:r>
            <a:r>
              <a:rPr sz="3200" spc="170" dirty="0">
                <a:latin typeface="Calibri"/>
                <a:cs typeface="Calibri"/>
              </a:rPr>
              <a:t>)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-240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i="1" spc="-210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categorical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==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967105" algn="ctr">
              <a:lnSpc>
                <a:spcPct val="100000"/>
              </a:lnSpc>
              <a:spcBef>
                <a:spcPts val="2750"/>
              </a:spcBef>
            </a:pPr>
            <a:r>
              <a:rPr sz="2000" dirty="0">
                <a:latin typeface="Calibri"/>
                <a:cs typeface="Calibri"/>
              </a:rPr>
              <a:t>Breast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Cancer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(Malignant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0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000">
              <a:latin typeface="Calibri"/>
              <a:cs typeface="Calibri"/>
            </a:endParaRPr>
          </a:p>
          <a:p>
            <a:pPr marL="42354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  <a:p>
            <a:pPr marL="890905" algn="ctr">
              <a:lnSpc>
                <a:spcPct val="100000"/>
              </a:lnSpc>
              <a:spcBef>
                <a:spcPts val="570"/>
              </a:spcBef>
            </a:pPr>
            <a:r>
              <a:rPr sz="2400" spc="-20" dirty="0">
                <a:latin typeface="Calibri"/>
                <a:cs typeface="Calibri"/>
              </a:rPr>
              <a:t>Tumor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842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Learning: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7840" y="1016000"/>
            <a:ext cx="7190105" cy="403034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93065" indent="-342265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393065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1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1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Georgia"/>
                <a:cs typeface="Georgia"/>
              </a:rPr>
              <a:t>y</a:t>
            </a:r>
            <a:r>
              <a:rPr sz="3150" spc="-30" baseline="-18518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),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y</a:t>
            </a:r>
            <a:r>
              <a:rPr sz="3150" spc="-37" baseline="-18518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93065" indent="-3422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930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f</a:t>
            </a:r>
            <a:r>
              <a:rPr sz="3200" spc="170" dirty="0">
                <a:latin typeface="Calibri"/>
                <a:cs typeface="Calibri"/>
              </a:rPr>
              <a:t>(</a:t>
            </a:r>
            <a:r>
              <a:rPr sz="3200" i="1" spc="170" dirty="0">
                <a:latin typeface="Georgia"/>
                <a:cs typeface="Georgia"/>
              </a:rPr>
              <a:t>x</a:t>
            </a:r>
            <a:r>
              <a:rPr sz="3200" spc="170" dirty="0">
                <a:latin typeface="Calibri"/>
                <a:cs typeface="Calibri"/>
              </a:rPr>
              <a:t>)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i="1" spc="-240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i="1" spc="17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080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i="1" spc="-210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categorical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==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2273300">
              <a:lnSpc>
                <a:spcPct val="100000"/>
              </a:lnSpc>
              <a:spcBef>
                <a:spcPts val="2750"/>
              </a:spcBef>
            </a:pPr>
            <a:r>
              <a:rPr sz="2000" dirty="0">
                <a:latin typeface="Calibri"/>
                <a:cs typeface="Calibri"/>
              </a:rPr>
              <a:t>Breast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Cancer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(Malignant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000">
              <a:latin typeface="Calibri"/>
              <a:cs typeface="Calibri"/>
            </a:endParaRPr>
          </a:p>
          <a:p>
            <a:pPr marR="5801995" algn="r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000">
              <a:latin typeface="Calibri"/>
              <a:cs typeface="Calibri"/>
            </a:endParaRPr>
          </a:p>
          <a:p>
            <a:pPr marR="5777865" algn="r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962975" y="5715000"/>
            <a:ext cx="4946015" cy="927100"/>
            <a:chOff x="1962975" y="5715000"/>
            <a:chExt cx="4946015" cy="927100"/>
          </a:xfrm>
        </p:grpSpPr>
        <p:sp>
          <p:nvSpPr>
            <p:cNvPr id="37" name="object 37"/>
            <p:cNvSpPr/>
            <p:nvPr/>
          </p:nvSpPr>
          <p:spPr>
            <a:xfrm>
              <a:off x="1962975" y="6076078"/>
              <a:ext cx="4946015" cy="172085"/>
            </a:xfrm>
            <a:custGeom>
              <a:avLst/>
              <a:gdLst/>
              <a:ahLst/>
              <a:cxnLst/>
              <a:rect l="l" t="t" r="r" b="b"/>
              <a:pathLst>
                <a:path w="4946015" h="172085">
                  <a:moveTo>
                    <a:pt x="4793672" y="0"/>
                  </a:moveTo>
                  <a:lnTo>
                    <a:pt x="4774907" y="17224"/>
                  </a:lnTo>
                  <a:lnTo>
                    <a:pt x="4775382" y="24511"/>
                  </a:lnTo>
                  <a:lnTo>
                    <a:pt x="4778555" y="31089"/>
                  </a:lnTo>
                  <a:lnTo>
                    <a:pt x="4784206" y="36118"/>
                  </a:lnTo>
                  <a:lnTo>
                    <a:pt x="4837640" y="67288"/>
                  </a:lnTo>
                  <a:lnTo>
                    <a:pt x="0" y="67289"/>
                  </a:lnTo>
                  <a:lnTo>
                    <a:pt x="0" y="105389"/>
                  </a:lnTo>
                  <a:lnTo>
                    <a:pt x="4837640" y="105388"/>
                  </a:lnTo>
                  <a:lnTo>
                    <a:pt x="4784206" y="136558"/>
                  </a:lnTo>
                  <a:lnTo>
                    <a:pt x="4778555" y="141587"/>
                  </a:lnTo>
                  <a:lnTo>
                    <a:pt x="4775382" y="148165"/>
                  </a:lnTo>
                  <a:lnTo>
                    <a:pt x="4774907" y="155452"/>
                  </a:lnTo>
                  <a:lnTo>
                    <a:pt x="4777350" y="162612"/>
                  </a:lnTo>
                  <a:lnTo>
                    <a:pt x="4782379" y="168262"/>
                  </a:lnTo>
                  <a:lnTo>
                    <a:pt x="4788956" y="171436"/>
                  </a:lnTo>
                  <a:lnTo>
                    <a:pt x="4796244" y="171911"/>
                  </a:lnTo>
                  <a:lnTo>
                    <a:pt x="4803404" y="169468"/>
                  </a:lnTo>
                  <a:lnTo>
                    <a:pt x="4945912" y="86338"/>
                  </a:lnTo>
                  <a:lnTo>
                    <a:pt x="4798860" y="557"/>
                  </a:lnTo>
                  <a:lnTo>
                    <a:pt x="479367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8700" y="6019800"/>
              <a:ext cx="368300" cy="368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0580" y="6060816"/>
              <a:ext cx="228600" cy="228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4230" y="6054466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0200" y="60198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080" y="6060816"/>
              <a:ext cx="228600" cy="2286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420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9700" y="6019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1580" y="606081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515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60198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8463" y="6060816"/>
              <a:ext cx="228600" cy="228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2112" y="6054466"/>
              <a:ext cx="241300" cy="241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8300" y="601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0180" y="6060816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2501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400" y="6019800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280" y="6060816"/>
              <a:ext cx="228600" cy="2286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7962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6032500"/>
              <a:ext cx="3683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6067166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6032500"/>
              <a:ext cx="3556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6067166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6032500"/>
              <a:ext cx="3683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6067166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6032500"/>
              <a:ext cx="355600" cy="3683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6032500"/>
              <a:ext cx="355600" cy="3683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95800" y="5715000"/>
              <a:ext cx="152400" cy="9271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572000" y="5753100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h="796290">
                  <a:moveTo>
                    <a:pt x="0" y="0"/>
                  </a:moveTo>
                  <a:lnTo>
                    <a:pt x="1" y="796091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333565" y="5092937"/>
            <a:ext cx="2608580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76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Tumor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5"/>
              </a:spcBef>
              <a:tabLst>
                <a:tab pos="1310005" algn="l"/>
              </a:tabLst>
            </a:pPr>
            <a:r>
              <a:rPr sz="2100" baseline="3968" dirty="0">
                <a:latin typeface="Calibri"/>
                <a:cs typeface="Calibri"/>
              </a:rPr>
              <a:t>Predict</a:t>
            </a:r>
            <a:r>
              <a:rPr sz="2100" spc="-104" baseline="3968" dirty="0">
                <a:latin typeface="Calibri"/>
                <a:cs typeface="Calibri"/>
              </a:rPr>
              <a:t> </a:t>
            </a:r>
            <a:r>
              <a:rPr sz="2100" spc="-15" baseline="3968" dirty="0">
                <a:latin typeface="Calibri"/>
                <a:cs typeface="Calibri"/>
              </a:rPr>
              <a:t>Benign</a:t>
            </a:r>
            <a:r>
              <a:rPr sz="2100" baseline="3968" dirty="0">
                <a:latin typeface="Calibri"/>
                <a:cs typeface="Calibri"/>
              </a:rPr>
              <a:t>	</a:t>
            </a:r>
            <a:r>
              <a:rPr sz="1400" dirty="0">
                <a:latin typeface="Calibri"/>
                <a:cs typeface="Calibri"/>
              </a:rPr>
              <a:t>Predict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Malignant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854080" y="6348690"/>
            <a:ext cx="136906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20" dirty="0">
                <a:latin typeface="Calibri"/>
                <a:cs typeface="Calibri"/>
              </a:rPr>
              <a:t>Tumor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195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342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Supervised</a:t>
            </a:r>
            <a:r>
              <a:rPr b="0" spc="-1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1095" y="2841536"/>
            <a:ext cx="3598545" cy="2726055"/>
            <a:chOff x="961095" y="2841536"/>
            <a:chExt cx="3598545" cy="2726055"/>
          </a:xfrm>
        </p:grpSpPr>
        <p:sp>
          <p:nvSpPr>
            <p:cNvPr id="4" name="object 4"/>
            <p:cNvSpPr/>
            <p:nvPr/>
          </p:nvSpPr>
          <p:spPr>
            <a:xfrm>
              <a:off x="961085" y="28415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502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61" y="149669"/>
                  </a:lnTo>
                  <a:lnTo>
                    <a:pt x="247510" y="142519"/>
                  </a:lnTo>
                  <a:lnTo>
                    <a:pt x="164388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73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4787900"/>
              <a:ext cx="368300" cy="36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0214" y="4837667"/>
              <a:ext cx="2286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3864" y="4831317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100" y="4749800"/>
              <a:ext cx="3683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980" y="4799567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630" y="4793217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000" y="4254500"/>
              <a:ext cx="3683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1880" y="4295956"/>
              <a:ext cx="228600" cy="22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5530" y="4289606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8600" y="5016500"/>
              <a:ext cx="3683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0480" y="5066267"/>
              <a:ext cx="228600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4130" y="5059917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5300" y="39751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640" y="4023878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4290" y="4017528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9900" y="3517899"/>
              <a:ext cx="3683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9564" y="3560328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6300" y="3149599"/>
              <a:ext cx="355600" cy="368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3450" y="3194049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8100" y="4521200"/>
              <a:ext cx="368300" cy="368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9312" y="4564617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19500" y="3517899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0712" y="3559295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00" y="3086099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8830" y="3129517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6700" y="3086099"/>
              <a:ext cx="2819400" cy="22860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12900" y="3135867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>
                  <a:moveTo>
                    <a:pt x="0" y="0"/>
                  </a:moveTo>
                  <a:lnTo>
                    <a:pt x="2667000" y="2144157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80399" y="5672566"/>
            <a:ext cx="1146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Tumor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Size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9740" y="4044198"/>
            <a:ext cx="4165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47512" y="2755265"/>
            <a:ext cx="3872865" cy="20828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40"/>
              </a:spcBef>
              <a:buChar char="-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Clump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Thickness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Char char="-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Uniformity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Cell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Size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0"/>
              </a:spcBef>
              <a:buChar char="-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Uniformity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Cell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Shape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-5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5940" y="1002211"/>
            <a:ext cx="7073265" cy="114681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354965" algn="l"/>
              </a:tabLst>
            </a:pPr>
            <a:r>
              <a:rPr sz="3200" i="1" spc="220" dirty="0">
                <a:latin typeface="Georgia"/>
                <a:cs typeface="Georgia"/>
              </a:rPr>
              <a:t>x</a:t>
            </a:r>
            <a:r>
              <a:rPr sz="3200" i="1" spc="185" dirty="0">
                <a:latin typeface="Georgia"/>
                <a:cs typeface="Georgia"/>
              </a:rPr>
              <a:t>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multi-</a:t>
            </a:r>
            <a:r>
              <a:rPr sz="3200" spc="-10" dirty="0">
                <a:latin typeface="Calibri"/>
                <a:cs typeface="Calibri"/>
              </a:rPr>
              <a:t>dimensional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dimension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corresponds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attribute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9392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608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Unsupervised</a:t>
            </a:r>
            <a:r>
              <a:rPr b="0" spc="-1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40" y="1016000"/>
            <a:ext cx="6909434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5765" indent="-342265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405765" algn="l"/>
                <a:tab pos="3698240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1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2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i="1" spc="80" dirty="0">
                <a:latin typeface="Georgia"/>
                <a:cs typeface="Georgia"/>
              </a:rPr>
              <a:t>x</a:t>
            </a:r>
            <a:r>
              <a:rPr sz="3150" spc="120" baseline="-18518" dirty="0">
                <a:latin typeface="Calibri"/>
                <a:cs typeface="Calibri"/>
              </a:rPr>
              <a:t>n</a:t>
            </a:r>
            <a:r>
              <a:rPr sz="3150" baseline="-18518" dirty="0">
                <a:latin typeface="Calibri"/>
                <a:cs typeface="Calibri"/>
              </a:rPr>
              <a:t>	</a:t>
            </a:r>
            <a:r>
              <a:rPr sz="3200" dirty="0">
                <a:latin typeface="Calibri"/>
                <a:cs typeface="Calibri"/>
              </a:rPr>
              <a:t>(without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labels)</a:t>
            </a:r>
            <a:endParaRPr sz="320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405765" algn="l"/>
              </a:tabLst>
            </a:pP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hidden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structure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behind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i="1" spc="-25" dirty="0">
                <a:latin typeface="Georgia"/>
                <a:cs typeface="Georgia"/>
              </a:rPr>
              <a:t>x</a:t>
            </a:r>
            <a:r>
              <a:rPr sz="3200" spc="-25" dirty="0">
                <a:latin typeface="Calibri"/>
                <a:cs typeface="Calibri"/>
              </a:rPr>
              <a:t>’s</a:t>
            </a:r>
            <a:endParaRPr sz="3200">
              <a:latin typeface="Calibri"/>
              <a:cs typeface="Calibri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E.g.,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2675" y="3044736"/>
            <a:ext cx="7954645" cy="2726055"/>
            <a:chOff x="672675" y="3044736"/>
            <a:chExt cx="7954645" cy="2726055"/>
          </a:xfrm>
        </p:grpSpPr>
        <p:sp>
          <p:nvSpPr>
            <p:cNvPr id="5" name="object 5"/>
            <p:cNvSpPr/>
            <p:nvPr/>
          </p:nvSpPr>
          <p:spPr>
            <a:xfrm>
              <a:off x="6726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099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4254500"/>
              <a:ext cx="368300" cy="368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909" y="4294906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1800" y="4368800"/>
              <a:ext cx="368300" cy="368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1800" y="4864100"/>
              <a:ext cx="368300" cy="368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600" y="4749800"/>
              <a:ext cx="368300" cy="368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5600" y="3657599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8269" y="3700028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400" y="3911600"/>
              <a:ext cx="368300" cy="368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3069" y="3949984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3300" y="3695699"/>
              <a:ext cx="368300" cy="368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5969" y="373003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600" y="3416299"/>
              <a:ext cx="368300" cy="368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0" y="43688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4469" y="4409206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800" y="4711700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2309" y="4752106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6100" y="47117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8769" y="4752106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4400" y="4546600"/>
              <a:ext cx="3683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7069" y="4584984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8600" y="4622800"/>
              <a:ext cx="368300" cy="368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5300" y="3301999"/>
              <a:ext cx="368300" cy="3683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287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1499" y="42545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2359" y="4301256"/>
              <a:ext cx="228600" cy="2286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6009" y="4294906"/>
              <a:ext cx="241300" cy="241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899" y="4368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41555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269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899" y="48641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912878"/>
              <a:ext cx="228600" cy="2286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269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0699" y="474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9719" y="4798578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697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1699" y="3657599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4369" y="3700028"/>
              <a:ext cx="241300" cy="241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499" y="3911600"/>
              <a:ext cx="368300" cy="368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9169" y="3949984"/>
              <a:ext cx="241300" cy="241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399" y="3695699"/>
              <a:ext cx="368300" cy="368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2069" y="3730039"/>
              <a:ext cx="241300" cy="241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2699" y="3416299"/>
              <a:ext cx="368300" cy="3683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7899" y="4368800"/>
              <a:ext cx="3683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90569" y="4409206"/>
              <a:ext cx="241300" cy="2413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3899" y="4711700"/>
              <a:ext cx="368300" cy="3683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8409" y="4752106"/>
              <a:ext cx="241300" cy="241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199" y="4711700"/>
              <a:ext cx="368300" cy="3683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04869" y="4752106"/>
              <a:ext cx="241300" cy="241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0499" y="4546600"/>
              <a:ext cx="368300" cy="3683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3169" y="4584984"/>
              <a:ext cx="241300" cy="241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54699" y="4622800"/>
              <a:ext cx="368300" cy="3683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9240" y="4667534"/>
              <a:ext cx="228600" cy="228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292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1399" y="3301999"/>
              <a:ext cx="368300" cy="3683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86200" y="3873500"/>
              <a:ext cx="1219200" cy="6985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9699" y="3934978"/>
              <a:ext cx="1079074" cy="53449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949699" y="3934978"/>
              <a:ext cx="1079500" cy="534670"/>
            </a:xfrm>
            <a:custGeom>
              <a:avLst/>
              <a:gdLst/>
              <a:ahLst/>
              <a:cxnLst/>
              <a:rect l="l" t="t" r="r" b="b"/>
              <a:pathLst>
                <a:path w="1079500" h="53467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75" y="267248"/>
                  </a:lnTo>
                  <a:lnTo>
                    <a:pt x="811828" y="534495"/>
                  </a:lnTo>
                  <a:lnTo>
                    <a:pt x="811828" y="400870"/>
                  </a:lnTo>
                  <a:lnTo>
                    <a:pt x="0" y="400870"/>
                  </a:lnTo>
                  <a:lnTo>
                    <a:pt x="0" y="133624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365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275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latin typeface="Calibri"/>
                <a:cs typeface="Calibri"/>
              </a:rPr>
              <a:t>When</a:t>
            </a:r>
            <a:r>
              <a:rPr sz="4000" b="0" spc="-8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Do</a:t>
            </a:r>
            <a:r>
              <a:rPr sz="4000" b="0" spc="-7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We</a:t>
            </a:r>
            <a:r>
              <a:rPr sz="4000" b="0" spc="-75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Use</a:t>
            </a:r>
            <a:r>
              <a:rPr sz="4000" b="0" spc="-8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Machine</a:t>
            </a:r>
            <a:r>
              <a:rPr sz="4000" b="0" spc="-75" dirty="0">
                <a:latin typeface="Calibri"/>
                <a:cs typeface="Calibri"/>
              </a:rPr>
              <a:t> </a:t>
            </a:r>
            <a:r>
              <a:rPr sz="4000" b="0" spc="-10" dirty="0">
                <a:latin typeface="Calibri"/>
                <a:cs typeface="Calibri"/>
              </a:rPr>
              <a:t>Learning?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36743"/>
            <a:ext cx="7489825" cy="21183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800" dirty="0">
                <a:latin typeface="Calibri"/>
                <a:cs typeface="Calibri"/>
              </a:rPr>
              <a:t>ML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when: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expertise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exist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(navigating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Mars)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Humans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can’t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explain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expertise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(speech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customized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(personalized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medicine)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amounts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(genomics)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456343"/>
            <a:ext cx="6567170" cy="90217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isn’t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always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useful:</a:t>
            </a:r>
            <a:endParaRPr sz="2800" dirty="0">
              <a:latin typeface="Calibri"/>
              <a:cs typeface="Calibri"/>
            </a:endParaRPr>
          </a:p>
          <a:p>
            <a:pPr marL="812165" indent="-34226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812165" algn="l"/>
              </a:tabLst>
            </a:pP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“learn”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 smtClean="0">
                <a:latin typeface="Calibri"/>
                <a:cs typeface="Calibri"/>
              </a:rPr>
              <a:t>payroll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291621"/>
            <a:ext cx="2082477" cy="166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2200" y="3291621"/>
            <a:ext cx="2001169" cy="16676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5892" y="3287919"/>
            <a:ext cx="1973474" cy="16713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1889" y="3291621"/>
            <a:ext cx="1830026" cy="16676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UNSUPERVISED</a:t>
            </a:r>
            <a:r>
              <a:rPr spc="52" dirty="0"/>
              <a:t> </a:t>
            </a:r>
            <a:r>
              <a:rPr spc="-1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469199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1781810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2094422"/>
            <a:ext cx="106988" cy="1069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9739" y="1286389"/>
            <a:ext cx="5575195" cy="971379"/>
          </a:xfrm>
          <a:prstGeom prst="rect">
            <a:avLst/>
          </a:prstGeom>
        </p:spPr>
        <p:txBody>
          <a:bodyPr vert="horz" wrap="square" lIns="0" tIns="103909" rIns="0" bIns="0" rtlCol="0">
            <a:spAutoFit/>
          </a:bodyPr>
          <a:lstStyle/>
          <a:p>
            <a:pPr marL="18893">
              <a:spcBef>
                <a:spcPts val="818"/>
              </a:spcBef>
            </a:pPr>
            <a:r>
              <a:rPr sz="1488" dirty="0">
                <a:latin typeface="Arial MT"/>
                <a:cs typeface="Arial MT"/>
              </a:rPr>
              <a:t>Data without labels </a:t>
            </a:r>
            <a:r>
              <a:rPr sz="1488" i="1" spc="-74" dirty="0">
                <a:latin typeface="Arial"/>
                <a:cs typeface="Arial"/>
              </a:rPr>
              <a:t>y</a:t>
            </a:r>
            <a:endParaRPr sz="1488">
              <a:latin typeface="Arial"/>
              <a:cs typeface="Arial"/>
            </a:endParaRPr>
          </a:p>
          <a:p>
            <a:pPr marL="18893">
              <a:spcBef>
                <a:spcPts val="677"/>
              </a:spcBef>
            </a:pPr>
            <a:r>
              <a:rPr sz="1488" dirty="0">
                <a:latin typeface="Arial MT"/>
                <a:cs typeface="Arial MT"/>
              </a:rPr>
              <a:t>Search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for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patterns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within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inputs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b="1" spc="-74" dirty="0">
                <a:latin typeface="Arial"/>
                <a:cs typeface="Arial"/>
              </a:rPr>
              <a:t>x</a:t>
            </a:r>
            <a:endParaRPr sz="1488">
              <a:latin typeface="Arial"/>
              <a:cs typeface="Arial"/>
            </a:endParaRPr>
          </a:p>
          <a:p>
            <a:pPr marL="18893">
              <a:spcBef>
                <a:spcPts val="677"/>
              </a:spcBef>
            </a:pPr>
            <a:r>
              <a:rPr sz="1488" i="1" dirty="0">
                <a:latin typeface="Arial"/>
                <a:cs typeface="Arial"/>
              </a:rPr>
              <a:t>Unsupervised</a:t>
            </a:r>
            <a:r>
              <a:rPr sz="1488" i="1" spc="156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as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there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no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“true”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output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can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optimize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against</a:t>
            </a:r>
            <a:endParaRPr sz="1488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9546" y="2926635"/>
            <a:ext cx="2228378" cy="2276554"/>
            <a:chOff x="571083" y="1392674"/>
            <a:chExt cx="1497965" cy="1530350"/>
          </a:xfrm>
        </p:grpSpPr>
        <p:sp>
          <p:nvSpPr>
            <p:cNvPr id="8" name="object 8"/>
            <p:cNvSpPr/>
            <p:nvPr/>
          </p:nvSpPr>
          <p:spPr>
            <a:xfrm>
              <a:off x="575528" y="1397119"/>
              <a:ext cx="1489075" cy="1521460"/>
            </a:xfrm>
            <a:custGeom>
              <a:avLst/>
              <a:gdLst/>
              <a:ahLst/>
              <a:cxnLst/>
              <a:rect l="l" t="t" r="r" b="b"/>
              <a:pathLst>
                <a:path w="1489075" h="1521460">
                  <a:moveTo>
                    <a:pt x="1488537" y="0"/>
                  </a:moveTo>
                  <a:lnTo>
                    <a:pt x="0" y="0"/>
                  </a:lnTo>
                  <a:lnTo>
                    <a:pt x="0" y="1521230"/>
                  </a:lnTo>
                  <a:lnTo>
                    <a:pt x="1488537" y="1521230"/>
                  </a:lnTo>
                  <a:lnTo>
                    <a:pt x="148853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528" y="1397119"/>
              <a:ext cx="1489075" cy="1521460"/>
            </a:xfrm>
            <a:custGeom>
              <a:avLst/>
              <a:gdLst/>
              <a:ahLst/>
              <a:cxnLst/>
              <a:rect l="l" t="t" r="r" b="b"/>
              <a:pathLst>
                <a:path w="1489075" h="1521460">
                  <a:moveTo>
                    <a:pt x="0" y="1365637"/>
                  </a:moveTo>
                  <a:lnTo>
                    <a:pt x="1488537" y="1365637"/>
                  </a:lnTo>
                </a:path>
                <a:path w="1489075" h="1521460">
                  <a:moveTo>
                    <a:pt x="0" y="1077504"/>
                  </a:moveTo>
                  <a:lnTo>
                    <a:pt x="1488537" y="1077504"/>
                  </a:lnTo>
                </a:path>
                <a:path w="1489075" h="1521460">
                  <a:moveTo>
                    <a:pt x="0" y="789452"/>
                  </a:moveTo>
                  <a:lnTo>
                    <a:pt x="1488537" y="789452"/>
                  </a:lnTo>
                </a:path>
                <a:path w="1489075" h="1521460">
                  <a:moveTo>
                    <a:pt x="0" y="501319"/>
                  </a:moveTo>
                  <a:lnTo>
                    <a:pt x="1488537" y="501319"/>
                  </a:lnTo>
                </a:path>
                <a:path w="1489075" h="1521460">
                  <a:moveTo>
                    <a:pt x="0" y="213187"/>
                  </a:moveTo>
                  <a:lnTo>
                    <a:pt x="1488537" y="213187"/>
                  </a:lnTo>
                </a:path>
                <a:path w="1489075" h="1521460">
                  <a:moveTo>
                    <a:pt x="67635" y="1521230"/>
                  </a:moveTo>
                  <a:lnTo>
                    <a:pt x="67635" y="0"/>
                  </a:lnTo>
                </a:path>
                <a:path w="1489075" h="1521460">
                  <a:moveTo>
                    <a:pt x="526381" y="1521230"/>
                  </a:moveTo>
                  <a:lnTo>
                    <a:pt x="526381" y="0"/>
                  </a:lnTo>
                </a:path>
                <a:path w="1489075" h="1521460">
                  <a:moveTo>
                    <a:pt x="985128" y="1521230"/>
                  </a:moveTo>
                  <a:lnTo>
                    <a:pt x="985128" y="0"/>
                  </a:lnTo>
                </a:path>
                <a:path w="1489075" h="1521460">
                  <a:moveTo>
                    <a:pt x="1443795" y="1521230"/>
                  </a:moveTo>
                  <a:lnTo>
                    <a:pt x="1443795" y="0"/>
                  </a:lnTo>
                </a:path>
              </a:pathLst>
            </a:custGeom>
            <a:ln w="42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5528" y="1397119"/>
              <a:ext cx="1489075" cy="1521460"/>
            </a:xfrm>
            <a:custGeom>
              <a:avLst/>
              <a:gdLst/>
              <a:ahLst/>
              <a:cxnLst/>
              <a:rect l="l" t="t" r="r" b="b"/>
              <a:pathLst>
                <a:path w="1489075" h="1521460">
                  <a:moveTo>
                    <a:pt x="0" y="1509663"/>
                  </a:moveTo>
                  <a:lnTo>
                    <a:pt x="1488537" y="1509663"/>
                  </a:lnTo>
                </a:path>
                <a:path w="1489075" h="1521460">
                  <a:moveTo>
                    <a:pt x="0" y="1221610"/>
                  </a:moveTo>
                  <a:lnTo>
                    <a:pt x="1488537" y="1221610"/>
                  </a:lnTo>
                </a:path>
                <a:path w="1489075" h="1521460">
                  <a:moveTo>
                    <a:pt x="0" y="933478"/>
                  </a:moveTo>
                  <a:lnTo>
                    <a:pt x="1488537" y="933478"/>
                  </a:lnTo>
                </a:path>
                <a:path w="1489075" h="1521460">
                  <a:moveTo>
                    <a:pt x="0" y="645346"/>
                  </a:moveTo>
                  <a:lnTo>
                    <a:pt x="1488537" y="645346"/>
                  </a:lnTo>
                </a:path>
                <a:path w="1489075" h="1521460">
                  <a:moveTo>
                    <a:pt x="0" y="357213"/>
                  </a:moveTo>
                  <a:lnTo>
                    <a:pt x="1488537" y="357213"/>
                  </a:lnTo>
                </a:path>
                <a:path w="1489075" h="1521460">
                  <a:moveTo>
                    <a:pt x="0" y="69161"/>
                  </a:moveTo>
                  <a:lnTo>
                    <a:pt x="1488537" y="69161"/>
                  </a:lnTo>
                </a:path>
                <a:path w="1489075" h="1521460">
                  <a:moveTo>
                    <a:pt x="297048" y="1521230"/>
                  </a:moveTo>
                  <a:lnTo>
                    <a:pt x="297048" y="0"/>
                  </a:lnTo>
                </a:path>
                <a:path w="1489075" h="1521460">
                  <a:moveTo>
                    <a:pt x="755715" y="1521230"/>
                  </a:moveTo>
                  <a:lnTo>
                    <a:pt x="755715" y="0"/>
                  </a:lnTo>
                </a:path>
                <a:path w="1489075" h="1521460">
                  <a:moveTo>
                    <a:pt x="1214461" y="1521230"/>
                  </a:moveTo>
                  <a:lnTo>
                    <a:pt x="1214461" y="0"/>
                  </a:lnTo>
                </a:path>
              </a:pathLst>
            </a:custGeom>
            <a:ln w="85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9509" y="4888883"/>
            <a:ext cx="542217" cy="387239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56678">
              <a:spcBef>
                <a:spcPts val="164"/>
              </a:spcBef>
            </a:pPr>
            <a:r>
              <a:rPr sz="1190" b="1" spc="-223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190" b="1" spc="-431" dirty="0">
                <a:solidFill>
                  <a:srgbClr val="619CFF"/>
                </a:solidFill>
                <a:latin typeface="Arial"/>
                <a:cs typeface="Arial"/>
              </a:rPr>
              <a:t>●●</a:t>
            </a:r>
            <a:r>
              <a:rPr sz="1190" b="1" spc="-640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785" b="1" spc="-33" baseline="31250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190" b="1" spc="-840" dirty="0">
                <a:solidFill>
                  <a:srgbClr val="619CFF"/>
                </a:solidFill>
                <a:latin typeface="Arial"/>
                <a:cs typeface="Arial"/>
              </a:rPr>
              <a:t>●●</a:t>
            </a:r>
            <a:r>
              <a:rPr sz="1190" b="1" spc="-223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785" b="1" spc="-335" baseline="31250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190" b="1" spc="97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0364" y="4974561"/>
            <a:ext cx="276776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-37" dirty="0">
                <a:solidFill>
                  <a:srgbClr val="619CFF"/>
                </a:solidFill>
                <a:latin typeface="Arial"/>
                <a:cs typeface="Arial"/>
              </a:rPr>
              <a:t>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0882" y="4546054"/>
            <a:ext cx="121857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149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1917" y="4631731"/>
            <a:ext cx="420360" cy="277465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86904" algn="ctr">
              <a:lnSpc>
                <a:spcPts val="1049"/>
              </a:lnSpc>
              <a:spcBef>
                <a:spcPts val="164"/>
              </a:spcBef>
            </a:pPr>
            <a:r>
              <a:rPr sz="1190" b="1" spc="149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  <a:p>
            <a:pPr marL="18893" algn="ctr">
              <a:lnSpc>
                <a:spcPts val="1049"/>
              </a:lnSpc>
            </a:pPr>
            <a:r>
              <a:rPr sz="1190" b="1" spc="-119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785" b="1" spc="-179" baseline="-31250" dirty="0">
                <a:solidFill>
                  <a:srgbClr val="619CFF"/>
                </a:solidFill>
                <a:latin typeface="Arial"/>
                <a:cs typeface="Arial"/>
              </a:rPr>
              <a:t>●</a:t>
            </a:r>
            <a:r>
              <a:rPr sz="1190" b="1" spc="-119" dirty="0">
                <a:solidFill>
                  <a:srgbClr val="619CFF"/>
                </a:solidFill>
                <a:latin typeface="Arial"/>
                <a:cs typeface="Arial"/>
              </a:rPr>
              <a:t>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3315" y="3945952"/>
            <a:ext cx="481760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-208" dirty="0">
                <a:solidFill>
                  <a:srgbClr val="F8766D"/>
                </a:solidFill>
                <a:latin typeface="Arial"/>
                <a:cs typeface="Arial"/>
              </a:rPr>
              <a:t>●●●●●●●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4351" y="4203102"/>
            <a:ext cx="507265" cy="387239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56678">
              <a:spcBef>
                <a:spcPts val="164"/>
              </a:spcBef>
            </a:pPr>
            <a:r>
              <a:rPr sz="1190" b="1" spc="-141" dirty="0">
                <a:solidFill>
                  <a:srgbClr val="F8766D"/>
                </a:solidFill>
                <a:latin typeface="Arial"/>
                <a:cs typeface="Arial"/>
              </a:rPr>
              <a:t>●●</a:t>
            </a:r>
            <a:r>
              <a:rPr sz="1190" b="1" spc="60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-757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785" b="1" spc="-211" baseline="31250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179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13762" y="4031749"/>
            <a:ext cx="523324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37785">
              <a:spcBef>
                <a:spcPts val="164"/>
              </a:spcBef>
            </a:pPr>
            <a:r>
              <a:rPr sz="1785" b="1" spc="-167" baseline="-31250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-112" dirty="0">
                <a:solidFill>
                  <a:srgbClr val="F8766D"/>
                </a:solidFill>
                <a:latin typeface="Arial"/>
                <a:cs typeface="Arial"/>
              </a:rPr>
              <a:t>●●●●●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8621" y="4117427"/>
            <a:ext cx="140750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149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90416" y="3603122"/>
            <a:ext cx="310783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223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60" dirty="0">
                <a:solidFill>
                  <a:srgbClr val="F8766D"/>
                </a:solidFill>
                <a:latin typeface="Arial"/>
                <a:cs typeface="Arial"/>
              </a:rPr>
              <a:t>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0416" y="3688800"/>
            <a:ext cx="583780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119" dirty="0">
                <a:solidFill>
                  <a:srgbClr val="F8766D"/>
                </a:solidFill>
                <a:latin typeface="Arial"/>
                <a:cs typeface="Arial"/>
              </a:rPr>
              <a:t>●●</a:t>
            </a:r>
            <a:r>
              <a:rPr sz="1190" b="1" spc="11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617" dirty="0">
                <a:solidFill>
                  <a:srgbClr val="00BA38"/>
                </a:solidFill>
                <a:latin typeface="Arial"/>
                <a:cs typeface="Arial"/>
              </a:rPr>
              <a:t>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88009" y="3774477"/>
            <a:ext cx="447754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-164" dirty="0">
                <a:solidFill>
                  <a:srgbClr val="F8766D"/>
                </a:solidFill>
                <a:latin typeface="Arial"/>
                <a:cs typeface="Arial"/>
              </a:rPr>
              <a:t>●●●●●</a:t>
            </a:r>
            <a:r>
              <a:rPr sz="1190" b="1" spc="-164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85723" y="3860275"/>
            <a:ext cx="720751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223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7" dirty="0">
                <a:solidFill>
                  <a:srgbClr val="F8766D"/>
                </a:solidFill>
                <a:latin typeface="Arial"/>
                <a:cs typeface="Arial"/>
              </a:rPr>
              <a:t> </a:t>
            </a:r>
            <a:r>
              <a:rPr sz="1190" b="1" dirty="0">
                <a:solidFill>
                  <a:srgbClr val="F8766D"/>
                </a:solidFill>
                <a:latin typeface="Arial"/>
                <a:cs typeface="Arial"/>
              </a:rPr>
              <a:t>●●●</a:t>
            </a:r>
            <a:r>
              <a:rPr sz="1190" b="1" spc="208" dirty="0">
                <a:solidFill>
                  <a:srgbClr val="F8766D"/>
                </a:solidFill>
                <a:latin typeface="Arial"/>
                <a:cs typeface="Arial"/>
              </a:rPr>
              <a:t> 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59732" y="3174496"/>
            <a:ext cx="659350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37785">
              <a:spcBef>
                <a:spcPts val="164"/>
              </a:spcBef>
            </a:pPr>
            <a:r>
              <a:rPr sz="1785" b="1" spc="-155" baseline="-31250" dirty="0">
                <a:solidFill>
                  <a:srgbClr val="00BA38"/>
                </a:solidFill>
                <a:latin typeface="Arial"/>
                <a:cs typeface="Arial"/>
              </a:rPr>
              <a:t>●●</a:t>
            </a:r>
            <a:r>
              <a:rPr sz="1190" b="1" spc="-104" dirty="0">
                <a:solidFill>
                  <a:srgbClr val="00BA38"/>
                </a:solidFill>
                <a:latin typeface="Arial"/>
                <a:cs typeface="Arial"/>
              </a:rPr>
              <a:t>●●</a:t>
            </a:r>
            <a:r>
              <a:rPr sz="1190" b="1" spc="662" dirty="0">
                <a:solidFill>
                  <a:srgbClr val="00BA38"/>
                </a:solidFill>
                <a:latin typeface="Arial"/>
                <a:cs typeface="Arial"/>
              </a:rPr>
              <a:t>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95110" y="2917343"/>
            <a:ext cx="481760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785" b="1" spc="335" baseline="-31250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785" b="1" spc="491" baseline="-31250" dirty="0">
                <a:solidFill>
                  <a:srgbClr val="00BA38"/>
                </a:solidFill>
                <a:latin typeface="Arial"/>
                <a:cs typeface="Arial"/>
              </a:rPr>
              <a:t> </a:t>
            </a:r>
            <a:r>
              <a:rPr sz="1190" b="1" spc="-37" dirty="0">
                <a:solidFill>
                  <a:srgbClr val="00BA38"/>
                </a:solidFill>
                <a:latin typeface="Arial"/>
                <a:cs typeface="Arial"/>
              </a:rPr>
              <a:t>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61055" y="3431647"/>
            <a:ext cx="242769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>
              <a:spcBef>
                <a:spcPts val="164"/>
              </a:spcBef>
            </a:pPr>
            <a:r>
              <a:rPr sz="1190" b="1" spc="-126" dirty="0">
                <a:solidFill>
                  <a:srgbClr val="00BA38"/>
                </a:solidFill>
                <a:latin typeface="Arial"/>
                <a:cs typeface="Arial"/>
              </a:rPr>
              <a:t>●●●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094" y="3260173"/>
            <a:ext cx="796321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37785">
              <a:spcBef>
                <a:spcPts val="164"/>
              </a:spcBef>
            </a:pPr>
            <a:r>
              <a:rPr sz="1785" b="1" spc="-266" baseline="-31250" dirty="0">
                <a:solidFill>
                  <a:srgbClr val="00BA38"/>
                </a:solidFill>
                <a:latin typeface="Arial"/>
                <a:cs typeface="Arial"/>
              </a:rPr>
              <a:t>●●●●</a:t>
            </a:r>
            <a:r>
              <a:rPr sz="1190" b="1" spc="-179" dirty="0">
                <a:solidFill>
                  <a:srgbClr val="00BA38"/>
                </a:solidFill>
                <a:latin typeface="Arial"/>
                <a:cs typeface="Arial"/>
              </a:rPr>
              <a:t>●●●</a:t>
            </a:r>
            <a:r>
              <a:rPr sz="1190" b="1" spc="372" dirty="0">
                <a:solidFill>
                  <a:srgbClr val="00BA38"/>
                </a:solidFill>
                <a:latin typeface="Arial"/>
                <a:cs typeface="Arial"/>
              </a:rPr>
              <a:t>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38433" y="3088817"/>
            <a:ext cx="849221" cy="204112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L="56678">
              <a:spcBef>
                <a:spcPts val="164"/>
              </a:spcBef>
            </a:pPr>
            <a:r>
              <a:rPr sz="1190" b="1" spc="-341" dirty="0">
                <a:solidFill>
                  <a:srgbClr val="00BA38"/>
                </a:solidFill>
                <a:latin typeface="Arial"/>
                <a:cs typeface="Arial"/>
              </a:rPr>
              <a:t>●●●</a:t>
            </a:r>
            <a:r>
              <a:rPr sz="1190" b="1" spc="67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-751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785" b="1" spc="100" baseline="31250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-134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186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513" dirty="0">
                <a:solidFill>
                  <a:srgbClr val="00BA38"/>
                </a:solidFill>
                <a:latin typeface="Arial"/>
                <a:cs typeface="Arial"/>
              </a:rPr>
              <a:t> </a:t>
            </a:r>
            <a:r>
              <a:rPr sz="1190" b="1" spc="149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19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36146" y="3345970"/>
            <a:ext cx="883227" cy="380058"/>
          </a:xfrm>
          <a:prstGeom prst="rect">
            <a:avLst/>
          </a:prstGeom>
        </p:spPr>
        <p:txBody>
          <a:bodyPr vert="horz" wrap="square" lIns="0" tIns="20782" rIns="0" bIns="0" rtlCol="0">
            <a:spAutoFit/>
          </a:bodyPr>
          <a:lstStyle/>
          <a:p>
            <a:pPr marR="45342" algn="r">
              <a:lnSpc>
                <a:spcPts val="1391"/>
              </a:lnSpc>
              <a:spcBef>
                <a:spcPts val="164"/>
              </a:spcBef>
            </a:pPr>
            <a:r>
              <a:rPr sz="1190" b="1" spc="112" dirty="0">
                <a:solidFill>
                  <a:srgbClr val="00BA38"/>
                </a:solidFill>
                <a:latin typeface="Arial"/>
                <a:cs typeface="Arial"/>
              </a:rPr>
              <a:t>●●</a:t>
            </a:r>
            <a:endParaRPr sz="1190">
              <a:latin typeface="Arial"/>
              <a:cs typeface="Arial"/>
            </a:endParaRPr>
          </a:p>
          <a:p>
            <a:pPr marL="56678">
              <a:lnSpc>
                <a:spcPts val="1391"/>
              </a:lnSpc>
            </a:pPr>
            <a:r>
              <a:rPr sz="1190" b="1" spc="-216" dirty="0">
                <a:solidFill>
                  <a:srgbClr val="F8766D"/>
                </a:solidFill>
                <a:latin typeface="Arial"/>
                <a:cs typeface="Arial"/>
              </a:rPr>
              <a:t>●</a:t>
            </a:r>
            <a:r>
              <a:rPr sz="1190" b="1" spc="-7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431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-216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-7" dirty="0">
                <a:solidFill>
                  <a:srgbClr val="00BA38"/>
                </a:solidFill>
                <a:latin typeface="Arial"/>
                <a:cs typeface="Arial"/>
              </a:rPr>
              <a:t>●●</a:t>
            </a:r>
            <a:r>
              <a:rPr sz="1190" b="1" spc="193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190" b="1" spc="-833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r>
              <a:rPr sz="1785" b="1" spc="469" baseline="31250" dirty="0">
                <a:solidFill>
                  <a:srgbClr val="00BA38"/>
                </a:solidFill>
                <a:latin typeface="Arial"/>
                <a:cs typeface="Arial"/>
              </a:rPr>
              <a:t>●</a:t>
            </a:r>
            <a:endParaRPr sz="1785" baseline="312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51906" y="2928996"/>
            <a:ext cx="2223655" cy="2271831"/>
            <a:chOff x="572670" y="1394261"/>
            <a:chExt cx="1494790" cy="1527175"/>
          </a:xfrm>
        </p:grpSpPr>
        <p:sp>
          <p:nvSpPr>
            <p:cNvPr id="30" name="object 30"/>
            <p:cNvSpPr/>
            <p:nvPr/>
          </p:nvSpPr>
          <p:spPr>
            <a:xfrm>
              <a:off x="712003" y="1695614"/>
              <a:ext cx="1022985" cy="1106805"/>
            </a:xfrm>
            <a:custGeom>
              <a:avLst/>
              <a:gdLst/>
              <a:ahLst/>
              <a:cxnLst/>
              <a:rect l="l" t="t" r="r" b="b"/>
              <a:pathLst>
                <a:path w="1022985" h="1106805">
                  <a:moveTo>
                    <a:pt x="643900" y="474892"/>
                  </a:moveTo>
                  <a:lnTo>
                    <a:pt x="718122" y="400590"/>
                  </a:lnTo>
                </a:path>
                <a:path w="1022985" h="1106805">
                  <a:moveTo>
                    <a:pt x="643900" y="400590"/>
                  </a:moveTo>
                  <a:lnTo>
                    <a:pt x="718122" y="474892"/>
                  </a:lnTo>
                </a:path>
                <a:path w="1022985" h="1106805">
                  <a:moveTo>
                    <a:pt x="948178" y="74302"/>
                  </a:moveTo>
                  <a:lnTo>
                    <a:pt x="1022400" y="0"/>
                  </a:lnTo>
                </a:path>
                <a:path w="1022985" h="1106805">
                  <a:moveTo>
                    <a:pt x="948178" y="0"/>
                  </a:moveTo>
                  <a:lnTo>
                    <a:pt x="1022400" y="74302"/>
                  </a:lnTo>
                </a:path>
                <a:path w="1022985" h="1106805">
                  <a:moveTo>
                    <a:pt x="0" y="1106582"/>
                  </a:moveTo>
                  <a:lnTo>
                    <a:pt x="74302" y="1032360"/>
                  </a:lnTo>
                </a:path>
                <a:path w="1022985" h="1106805">
                  <a:moveTo>
                    <a:pt x="0" y="1032360"/>
                  </a:moveTo>
                  <a:lnTo>
                    <a:pt x="74302" y="1106582"/>
                  </a:lnTo>
                </a:path>
              </a:pathLst>
            </a:custGeom>
            <a:ln w="5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5950" y="1616251"/>
              <a:ext cx="1034415" cy="1034415"/>
            </a:xfrm>
            <a:custGeom>
              <a:avLst/>
              <a:gdLst/>
              <a:ahLst/>
              <a:cxnLst/>
              <a:rect l="l" t="t" r="r" b="b"/>
              <a:pathLst>
                <a:path w="1034414" h="1034414">
                  <a:moveTo>
                    <a:pt x="517064" y="0"/>
                  </a:moveTo>
                  <a:lnTo>
                    <a:pt x="470180" y="2123"/>
                  </a:lnTo>
                  <a:lnTo>
                    <a:pt x="424439" y="8370"/>
                  </a:lnTo>
                  <a:lnTo>
                    <a:pt x="380027" y="18554"/>
                  </a:lnTo>
                  <a:lnTo>
                    <a:pt x="337131" y="32488"/>
                  </a:lnTo>
                  <a:lnTo>
                    <a:pt x="295936" y="49986"/>
                  </a:lnTo>
                  <a:lnTo>
                    <a:pt x="256629" y="70863"/>
                  </a:lnTo>
                  <a:lnTo>
                    <a:pt x="219396" y="94931"/>
                  </a:lnTo>
                  <a:lnTo>
                    <a:pt x="184423" y="122005"/>
                  </a:lnTo>
                  <a:lnTo>
                    <a:pt x="151898" y="151898"/>
                  </a:lnTo>
                  <a:lnTo>
                    <a:pt x="122005" y="184423"/>
                  </a:lnTo>
                  <a:lnTo>
                    <a:pt x="94931" y="219396"/>
                  </a:lnTo>
                  <a:lnTo>
                    <a:pt x="70863" y="256629"/>
                  </a:lnTo>
                  <a:lnTo>
                    <a:pt x="49986" y="295936"/>
                  </a:lnTo>
                  <a:lnTo>
                    <a:pt x="32488" y="337131"/>
                  </a:lnTo>
                  <a:lnTo>
                    <a:pt x="18554" y="380027"/>
                  </a:lnTo>
                  <a:lnTo>
                    <a:pt x="8370" y="424439"/>
                  </a:lnTo>
                  <a:lnTo>
                    <a:pt x="2123" y="470180"/>
                  </a:lnTo>
                  <a:lnTo>
                    <a:pt x="0" y="517064"/>
                  </a:lnTo>
                  <a:lnTo>
                    <a:pt x="2123" y="563960"/>
                  </a:lnTo>
                  <a:lnTo>
                    <a:pt x="8370" y="609712"/>
                  </a:lnTo>
                  <a:lnTo>
                    <a:pt x="18554" y="654134"/>
                  </a:lnTo>
                  <a:lnTo>
                    <a:pt x="32488" y="697039"/>
                  </a:lnTo>
                  <a:lnTo>
                    <a:pt x="49986" y="738241"/>
                  </a:lnTo>
                  <a:lnTo>
                    <a:pt x="70863" y="777555"/>
                  </a:lnTo>
                  <a:lnTo>
                    <a:pt x="94931" y="814793"/>
                  </a:lnTo>
                  <a:lnTo>
                    <a:pt x="122005" y="849770"/>
                  </a:lnTo>
                  <a:lnTo>
                    <a:pt x="151898" y="882300"/>
                  </a:lnTo>
                  <a:lnTo>
                    <a:pt x="184423" y="912196"/>
                  </a:lnTo>
                  <a:lnTo>
                    <a:pt x="219396" y="939272"/>
                  </a:lnTo>
                  <a:lnTo>
                    <a:pt x="256629" y="963342"/>
                  </a:lnTo>
                  <a:lnTo>
                    <a:pt x="295936" y="984219"/>
                  </a:lnTo>
                  <a:lnTo>
                    <a:pt x="337131" y="1001719"/>
                  </a:lnTo>
                  <a:lnTo>
                    <a:pt x="380027" y="1015653"/>
                  </a:lnTo>
                  <a:lnTo>
                    <a:pt x="424439" y="1025837"/>
                  </a:lnTo>
                  <a:lnTo>
                    <a:pt x="470180" y="1032084"/>
                  </a:lnTo>
                  <a:lnTo>
                    <a:pt x="517064" y="1034208"/>
                  </a:lnTo>
                  <a:lnTo>
                    <a:pt x="563959" y="1032084"/>
                  </a:lnTo>
                  <a:lnTo>
                    <a:pt x="609709" y="1025837"/>
                  </a:lnTo>
                  <a:lnTo>
                    <a:pt x="654128" y="1015653"/>
                  </a:lnTo>
                  <a:lnTo>
                    <a:pt x="697029" y="1001719"/>
                  </a:lnTo>
                  <a:lnTo>
                    <a:pt x="738226" y="984219"/>
                  </a:lnTo>
                  <a:lnTo>
                    <a:pt x="777534" y="963342"/>
                  </a:lnTo>
                  <a:lnTo>
                    <a:pt x="814766" y="939272"/>
                  </a:lnTo>
                  <a:lnTo>
                    <a:pt x="849737" y="912196"/>
                  </a:lnTo>
                  <a:lnTo>
                    <a:pt x="882260" y="882300"/>
                  </a:lnTo>
                  <a:lnTo>
                    <a:pt x="912149" y="849770"/>
                  </a:lnTo>
                  <a:lnTo>
                    <a:pt x="939218" y="814793"/>
                  </a:lnTo>
                  <a:lnTo>
                    <a:pt x="963282" y="777555"/>
                  </a:lnTo>
                  <a:lnTo>
                    <a:pt x="984154" y="738241"/>
                  </a:lnTo>
                  <a:lnTo>
                    <a:pt x="1001649" y="697039"/>
                  </a:lnTo>
                  <a:lnTo>
                    <a:pt x="1015579" y="654134"/>
                  </a:lnTo>
                  <a:lnTo>
                    <a:pt x="1025760" y="609712"/>
                  </a:lnTo>
                  <a:lnTo>
                    <a:pt x="1032005" y="563960"/>
                  </a:lnTo>
                  <a:lnTo>
                    <a:pt x="1034128" y="517064"/>
                  </a:lnTo>
                  <a:lnTo>
                    <a:pt x="1032005" y="470180"/>
                  </a:lnTo>
                  <a:lnTo>
                    <a:pt x="1025760" y="424439"/>
                  </a:lnTo>
                  <a:lnTo>
                    <a:pt x="1015579" y="380027"/>
                  </a:lnTo>
                  <a:lnTo>
                    <a:pt x="1001649" y="337131"/>
                  </a:lnTo>
                  <a:lnTo>
                    <a:pt x="984154" y="295936"/>
                  </a:lnTo>
                  <a:lnTo>
                    <a:pt x="963282" y="256629"/>
                  </a:lnTo>
                  <a:lnTo>
                    <a:pt x="939218" y="219396"/>
                  </a:lnTo>
                  <a:lnTo>
                    <a:pt x="912149" y="184423"/>
                  </a:lnTo>
                  <a:lnTo>
                    <a:pt x="882260" y="151898"/>
                  </a:lnTo>
                  <a:lnTo>
                    <a:pt x="849737" y="122005"/>
                  </a:lnTo>
                  <a:lnTo>
                    <a:pt x="814766" y="94931"/>
                  </a:lnTo>
                  <a:lnTo>
                    <a:pt x="777534" y="70863"/>
                  </a:lnTo>
                  <a:lnTo>
                    <a:pt x="738226" y="49986"/>
                  </a:lnTo>
                  <a:lnTo>
                    <a:pt x="697029" y="32488"/>
                  </a:lnTo>
                  <a:lnTo>
                    <a:pt x="654128" y="18554"/>
                  </a:lnTo>
                  <a:lnTo>
                    <a:pt x="609709" y="8370"/>
                  </a:lnTo>
                  <a:lnTo>
                    <a:pt x="563959" y="2123"/>
                  </a:lnTo>
                  <a:lnTo>
                    <a:pt x="517064" y="0"/>
                  </a:lnTo>
                  <a:close/>
                </a:path>
              </a:pathLst>
            </a:custGeom>
            <a:solidFill>
              <a:srgbClr val="00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75950" y="1616251"/>
              <a:ext cx="1034415" cy="1034415"/>
            </a:xfrm>
            <a:custGeom>
              <a:avLst/>
              <a:gdLst/>
              <a:ahLst/>
              <a:cxnLst/>
              <a:rect l="l" t="t" r="r" b="b"/>
              <a:pathLst>
                <a:path w="1034414" h="1034414">
                  <a:moveTo>
                    <a:pt x="0" y="517064"/>
                  </a:moveTo>
                  <a:lnTo>
                    <a:pt x="2123" y="470180"/>
                  </a:lnTo>
                  <a:lnTo>
                    <a:pt x="8370" y="424439"/>
                  </a:lnTo>
                  <a:lnTo>
                    <a:pt x="18554" y="380027"/>
                  </a:lnTo>
                  <a:lnTo>
                    <a:pt x="32488" y="337131"/>
                  </a:lnTo>
                  <a:lnTo>
                    <a:pt x="49986" y="295936"/>
                  </a:lnTo>
                  <a:lnTo>
                    <a:pt x="70863" y="256629"/>
                  </a:lnTo>
                  <a:lnTo>
                    <a:pt x="94931" y="219396"/>
                  </a:lnTo>
                  <a:lnTo>
                    <a:pt x="122005" y="184423"/>
                  </a:lnTo>
                  <a:lnTo>
                    <a:pt x="151898" y="151898"/>
                  </a:lnTo>
                  <a:lnTo>
                    <a:pt x="184423" y="122005"/>
                  </a:lnTo>
                  <a:lnTo>
                    <a:pt x="219396" y="94931"/>
                  </a:lnTo>
                  <a:lnTo>
                    <a:pt x="256629" y="70863"/>
                  </a:lnTo>
                  <a:lnTo>
                    <a:pt x="295936" y="49986"/>
                  </a:lnTo>
                  <a:lnTo>
                    <a:pt x="337131" y="32488"/>
                  </a:lnTo>
                  <a:lnTo>
                    <a:pt x="380027" y="18554"/>
                  </a:lnTo>
                  <a:lnTo>
                    <a:pt x="424439" y="8370"/>
                  </a:lnTo>
                  <a:lnTo>
                    <a:pt x="470180" y="2123"/>
                  </a:lnTo>
                  <a:lnTo>
                    <a:pt x="517064" y="0"/>
                  </a:lnTo>
                  <a:lnTo>
                    <a:pt x="563959" y="2123"/>
                  </a:lnTo>
                  <a:lnTo>
                    <a:pt x="609709" y="8370"/>
                  </a:lnTo>
                  <a:lnTo>
                    <a:pt x="654128" y="18554"/>
                  </a:lnTo>
                  <a:lnTo>
                    <a:pt x="697029" y="32488"/>
                  </a:lnTo>
                  <a:lnTo>
                    <a:pt x="738226" y="49986"/>
                  </a:lnTo>
                  <a:lnTo>
                    <a:pt x="777534" y="70863"/>
                  </a:lnTo>
                  <a:lnTo>
                    <a:pt x="814766" y="94931"/>
                  </a:lnTo>
                  <a:lnTo>
                    <a:pt x="849737" y="122005"/>
                  </a:lnTo>
                  <a:lnTo>
                    <a:pt x="882260" y="151898"/>
                  </a:lnTo>
                  <a:lnTo>
                    <a:pt x="912149" y="184423"/>
                  </a:lnTo>
                  <a:lnTo>
                    <a:pt x="939218" y="219396"/>
                  </a:lnTo>
                  <a:lnTo>
                    <a:pt x="963282" y="256629"/>
                  </a:lnTo>
                  <a:lnTo>
                    <a:pt x="984154" y="295936"/>
                  </a:lnTo>
                  <a:lnTo>
                    <a:pt x="1001649" y="337131"/>
                  </a:lnTo>
                  <a:lnTo>
                    <a:pt x="1015579" y="380027"/>
                  </a:lnTo>
                  <a:lnTo>
                    <a:pt x="1025760" y="424439"/>
                  </a:lnTo>
                  <a:lnTo>
                    <a:pt x="1032005" y="470180"/>
                  </a:lnTo>
                  <a:lnTo>
                    <a:pt x="1034128" y="517064"/>
                  </a:lnTo>
                  <a:lnTo>
                    <a:pt x="1032005" y="563960"/>
                  </a:lnTo>
                  <a:lnTo>
                    <a:pt x="1025760" y="609712"/>
                  </a:lnTo>
                  <a:lnTo>
                    <a:pt x="1015579" y="654134"/>
                  </a:lnTo>
                  <a:lnTo>
                    <a:pt x="1001649" y="697039"/>
                  </a:lnTo>
                  <a:lnTo>
                    <a:pt x="984154" y="738241"/>
                  </a:lnTo>
                  <a:lnTo>
                    <a:pt x="963282" y="777555"/>
                  </a:lnTo>
                  <a:lnTo>
                    <a:pt x="939218" y="814793"/>
                  </a:lnTo>
                  <a:lnTo>
                    <a:pt x="912149" y="849770"/>
                  </a:lnTo>
                  <a:lnTo>
                    <a:pt x="882260" y="882300"/>
                  </a:lnTo>
                  <a:lnTo>
                    <a:pt x="849737" y="912196"/>
                  </a:lnTo>
                  <a:lnTo>
                    <a:pt x="814766" y="939272"/>
                  </a:lnTo>
                  <a:lnTo>
                    <a:pt x="777534" y="963342"/>
                  </a:lnTo>
                  <a:lnTo>
                    <a:pt x="738226" y="984219"/>
                  </a:lnTo>
                  <a:lnTo>
                    <a:pt x="697029" y="1001719"/>
                  </a:lnTo>
                  <a:lnTo>
                    <a:pt x="654128" y="1015653"/>
                  </a:lnTo>
                  <a:lnTo>
                    <a:pt x="609709" y="1025837"/>
                  </a:lnTo>
                  <a:lnTo>
                    <a:pt x="563959" y="1032084"/>
                  </a:lnTo>
                  <a:lnTo>
                    <a:pt x="517064" y="1034208"/>
                  </a:lnTo>
                  <a:lnTo>
                    <a:pt x="470180" y="1032084"/>
                  </a:lnTo>
                  <a:lnTo>
                    <a:pt x="424439" y="1025837"/>
                  </a:lnTo>
                  <a:lnTo>
                    <a:pt x="380027" y="1015653"/>
                  </a:lnTo>
                  <a:lnTo>
                    <a:pt x="337131" y="1001719"/>
                  </a:lnTo>
                  <a:lnTo>
                    <a:pt x="295936" y="984219"/>
                  </a:lnTo>
                  <a:lnTo>
                    <a:pt x="256629" y="963342"/>
                  </a:lnTo>
                  <a:lnTo>
                    <a:pt x="219396" y="939272"/>
                  </a:lnTo>
                  <a:lnTo>
                    <a:pt x="184423" y="912196"/>
                  </a:lnTo>
                  <a:lnTo>
                    <a:pt x="151898" y="882300"/>
                  </a:lnTo>
                  <a:lnTo>
                    <a:pt x="122005" y="849770"/>
                  </a:lnTo>
                  <a:lnTo>
                    <a:pt x="94931" y="814793"/>
                  </a:lnTo>
                  <a:lnTo>
                    <a:pt x="70863" y="777555"/>
                  </a:lnTo>
                  <a:lnTo>
                    <a:pt x="49986" y="738241"/>
                  </a:lnTo>
                  <a:lnTo>
                    <a:pt x="32488" y="697039"/>
                  </a:lnTo>
                  <a:lnTo>
                    <a:pt x="18554" y="654134"/>
                  </a:lnTo>
                  <a:lnTo>
                    <a:pt x="8370" y="609712"/>
                  </a:lnTo>
                  <a:lnTo>
                    <a:pt x="2123" y="563960"/>
                  </a:lnTo>
                  <a:lnTo>
                    <a:pt x="0" y="517064"/>
                  </a:lnTo>
                </a:path>
              </a:pathLst>
            </a:custGeom>
            <a:ln w="5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80228" y="1397119"/>
              <a:ext cx="883919" cy="852805"/>
            </a:xfrm>
            <a:custGeom>
              <a:avLst/>
              <a:gdLst/>
              <a:ahLst/>
              <a:cxnLst/>
              <a:rect l="l" t="t" r="r" b="b"/>
              <a:pathLst>
                <a:path w="883919" h="852805">
                  <a:moveTo>
                    <a:pt x="883837" y="0"/>
                  </a:moveTo>
                  <a:lnTo>
                    <a:pt x="124703" y="0"/>
                  </a:lnTo>
                  <a:lnTo>
                    <a:pt x="121978" y="2965"/>
                  </a:lnTo>
                  <a:lnTo>
                    <a:pt x="94909" y="37938"/>
                  </a:lnTo>
                  <a:lnTo>
                    <a:pt x="70845" y="75171"/>
                  </a:lnTo>
                  <a:lnTo>
                    <a:pt x="49973" y="114478"/>
                  </a:lnTo>
                  <a:lnTo>
                    <a:pt x="32478" y="155673"/>
                  </a:lnTo>
                  <a:lnTo>
                    <a:pt x="18548" y="198569"/>
                  </a:lnTo>
                  <a:lnTo>
                    <a:pt x="8367" y="242981"/>
                  </a:lnTo>
                  <a:lnTo>
                    <a:pt x="2122" y="288722"/>
                  </a:lnTo>
                  <a:lnTo>
                    <a:pt x="0" y="335605"/>
                  </a:lnTo>
                  <a:lnTo>
                    <a:pt x="2122" y="382501"/>
                  </a:lnTo>
                  <a:lnTo>
                    <a:pt x="8367" y="428253"/>
                  </a:lnTo>
                  <a:lnTo>
                    <a:pt x="18548" y="472675"/>
                  </a:lnTo>
                  <a:lnTo>
                    <a:pt x="32478" y="515580"/>
                  </a:lnTo>
                  <a:lnTo>
                    <a:pt x="49973" y="556783"/>
                  </a:lnTo>
                  <a:lnTo>
                    <a:pt x="70845" y="596096"/>
                  </a:lnTo>
                  <a:lnTo>
                    <a:pt x="94909" y="633335"/>
                  </a:lnTo>
                  <a:lnTo>
                    <a:pt x="121978" y="668312"/>
                  </a:lnTo>
                  <a:lnTo>
                    <a:pt x="151867" y="700841"/>
                  </a:lnTo>
                  <a:lnTo>
                    <a:pt x="184390" y="730737"/>
                  </a:lnTo>
                  <a:lnTo>
                    <a:pt x="219361" y="757813"/>
                  </a:lnTo>
                  <a:lnTo>
                    <a:pt x="256593" y="781883"/>
                  </a:lnTo>
                  <a:lnTo>
                    <a:pt x="295901" y="802761"/>
                  </a:lnTo>
                  <a:lnTo>
                    <a:pt x="337099" y="820260"/>
                  </a:lnTo>
                  <a:lnTo>
                    <a:pt x="379999" y="834195"/>
                  </a:lnTo>
                  <a:lnTo>
                    <a:pt x="424418" y="844379"/>
                  </a:lnTo>
                  <a:lnTo>
                    <a:pt x="470168" y="850626"/>
                  </a:lnTo>
                  <a:lnTo>
                    <a:pt x="517064" y="852750"/>
                  </a:lnTo>
                  <a:lnTo>
                    <a:pt x="563959" y="850626"/>
                  </a:lnTo>
                  <a:lnTo>
                    <a:pt x="609709" y="844379"/>
                  </a:lnTo>
                  <a:lnTo>
                    <a:pt x="654128" y="834195"/>
                  </a:lnTo>
                  <a:lnTo>
                    <a:pt x="697029" y="820260"/>
                  </a:lnTo>
                  <a:lnTo>
                    <a:pt x="738226" y="802761"/>
                  </a:lnTo>
                  <a:lnTo>
                    <a:pt x="777534" y="781883"/>
                  </a:lnTo>
                  <a:lnTo>
                    <a:pt x="814766" y="757813"/>
                  </a:lnTo>
                  <a:lnTo>
                    <a:pt x="849737" y="730737"/>
                  </a:lnTo>
                  <a:lnTo>
                    <a:pt x="882260" y="700841"/>
                  </a:lnTo>
                  <a:lnTo>
                    <a:pt x="883837" y="699125"/>
                  </a:lnTo>
                  <a:lnTo>
                    <a:pt x="883837" y="0"/>
                  </a:lnTo>
                  <a:close/>
                </a:path>
              </a:pathLst>
            </a:custGeom>
            <a:solidFill>
              <a:srgbClr val="00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80228" y="1397119"/>
              <a:ext cx="883919" cy="852805"/>
            </a:xfrm>
            <a:custGeom>
              <a:avLst/>
              <a:gdLst/>
              <a:ahLst/>
              <a:cxnLst/>
              <a:rect l="l" t="t" r="r" b="b"/>
              <a:pathLst>
                <a:path w="883919" h="852805">
                  <a:moveTo>
                    <a:pt x="883837" y="699125"/>
                  </a:moveTo>
                  <a:lnTo>
                    <a:pt x="849737" y="730737"/>
                  </a:lnTo>
                  <a:lnTo>
                    <a:pt x="814766" y="757813"/>
                  </a:lnTo>
                  <a:lnTo>
                    <a:pt x="777534" y="781883"/>
                  </a:lnTo>
                  <a:lnTo>
                    <a:pt x="738226" y="802761"/>
                  </a:lnTo>
                  <a:lnTo>
                    <a:pt x="697029" y="820260"/>
                  </a:lnTo>
                  <a:lnTo>
                    <a:pt x="654128" y="834195"/>
                  </a:lnTo>
                  <a:lnTo>
                    <a:pt x="609709" y="844379"/>
                  </a:lnTo>
                  <a:lnTo>
                    <a:pt x="563959" y="850626"/>
                  </a:lnTo>
                  <a:lnTo>
                    <a:pt x="517064" y="852750"/>
                  </a:lnTo>
                  <a:lnTo>
                    <a:pt x="470168" y="850626"/>
                  </a:lnTo>
                  <a:lnTo>
                    <a:pt x="424418" y="844379"/>
                  </a:lnTo>
                  <a:lnTo>
                    <a:pt x="380000" y="834195"/>
                  </a:lnTo>
                  <a:lnTo>
                    <a:pt x="337099" y="820260"/>
                  </a:lnTo>
                  <a:lnTo>
                    <a:pt x="295901" y="802761"/>
                  </a:lnTo>
                  <a:lnTo>
                    <a:pt x="256593" y="781883"/>
                  </a:lnTo>
                  <a:lnTo>
                    <a:pt x="219361" y="757813"/>
                  </a:lnTo>
                  <a:lnTo>
                    <a:pt x="184390" y="730737"/>
                  </a:lnTo>
                  <a:lnTo>
                    <a:pt x="151867" y="700841"/>
                  </a:lnTo>
                  <a:lnTo>
                    <a:pt x="121978" y="668312"/>
                  </a:lnTo>
                  <a:lnTo>
                    <a:pt x="94909" y="633335"/>
                  </a:lnTo>
                  <a:lnTo>
                    <a:pt x="70845" y="596096"/>
                  </a:lnTo>
                  <a:lnTo>
                    <a:pt x="49973" y="556783"/>
                  </a:lnTo>
                  <a:lnTo>
                    <a:pt x="32478" y="515580"/>
                  </a:lnTo>
                  <a:lnTo>
                    <a:pt x="18548" y="472675"/>
                  </a:lnTo>
                  <a:lnTo>
                    <a:pt x="8367" y="428253"/>
                  </a:lnTo>
                  <a:lnTo>
                    <a:pt x="2122" y="382501"/>
                  </a:lnTo>
                  <a:lnTo>
                    <a:pt x="0" y="335605"/>
                  </a:lnTo>
                  <a:lnTo>
                    <a:pt x="2122" y="288722"/>
                  </a:lnTo>
                  <a:lnTo>
                    <a:pt x="8367" y="242981"/>
                  </a:lnTo>
                  <a:lnTo>
                    <a:pt x="18548" y="198569"/>
                  </a:lnTo>
                  <a:lnTo>
                    <a:pt x="32478" y="155673"/>
                  </a:lnTo>
                  <a:lnTo>
                    <a:pt x="49973" y="114478"/>
                  </a:lnTo>
                  <a:lnTo>
                    <a:pt x="70845" y="75171"/>
                  </a:lnTo>
                  <a:lnTo>
                    <a:pt x="94909" y="37938"/>
                  </a:lnTo>
                  <a:lnTo>
                    <a:pt x="121978" y="2965"/>
                  </a:lnTo>
                  <a:lnTo>
                    <a:pt x="124703" y="0"/>
                  </a:lnTo>
                </a:path>
              </a:pathLst>
            </a:custGeom>
            <a:ln w="5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5528" y="2376545"/>
              <a:ext cx="562610" cy="542290"/>
            </a:xfrm>
            <a:custGeom>
              <a:avLst/>
              <a:gdLst/>
              <a:ahLst/>
              <a:cxnLst/>
              <a:rect l="l" t="t" r="r" b="b"/>
              <a:pathLst>
                <a:path w="562610" h="542289">
                  <a:moveTo>
                    <a:pt x="173586" y="0"/>
                  </a:moveTo>
                  <a:lnTo>
                    <a:pt x="125030" y="3042"/>
                  </a:lnTo>
                  <a:lnTo>
                    <a:pt x="78225" y="11921"/>
                  </a:lnTo>
                  <a:lnTo>
                    <a:pt x="33542" y="26265"/>
                  </a:lnTo>
                  <a:lnTo>
                    <a:pt x="0" y="41720"/>
                  </a:lnTo>
                  <a:lnTo>
                    <a:pt x="0" y="541804"/>
                  </a:lnTo>
                  <a:lnTo>
                    <a:pt x="529788" y="541804"/>
                  </a:lnTo>
                  <a:lnTo>
                    <a:pt x="535871" y="528595"/>
                  </a:lnTo>
                  <a:lnTo>
                    <a:pt x="550210" y="483907"/>
                  </a:lnTo>
                  <a:lnTo>
                    <a:pt x="559086" y="437098"/>
                  </a:lnTo>
                  <a:lnTo>
                    <a:pt x="562127" y="388541"/>
                  </a:lnTo>
                  <a:lnTo>
                    <a:pt x="559086" y="339983"/>
                  </a:lnTo>
                  <a:lnTo>
                    <a:pt x="550210" y="293174"/>
                  </a:lnTo>
                  <a:lnTo>
                    <a:pt x="535871" y="248486"/>
                  </a:lnTo>
                  <a:lnTo>
                    <a:pt x="516439" y="206291"/>
                  </a:lnTo>
                  <a:lnTo>
                    <a:pt x="492285" y="166959"/>
                  </a:lnTo>
                  <a:lnTo>
                    <a:pt x="463780" y="130863"/>
                  </a:lnTo>
                  <a:lnTo>
                    <a:pt x="431296" y="98374"/>
                  </a:lnTo>
                  <a:lnTo>
                    <a:pt x="395203" y="69863"/>
                  </a:lnTo>
                  <a:lnTo>
                    <a:pt x="355871" y="45703"/>
                  </a:lnTo>
                  <a:lnTo>
                    <a:pt x="313673" y="26265"/>
                  </a:lnTo>
                  <a:lnTo>
                    <a:pt x="268979" y="11921"/>
                  </a:lnTo>
                  <a:lnTo>
                    <a:pt x="222159" y="3042"/>
                  </a:lnTo>
                  <a:lnTo>
                    <a:pt x="173586" y="0"/>
                  </a:lnTo>
                  <a:close/>
                </a:path>
              </a:pathLst>
            </a:custGeom>
            <a:solidFill>
              <a:srgbClr val="00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5528" y="2376545"/>
              <a:ext cx="562610" cy="542290"/>
            </a:xfrm>
            <a:custGeom>
              <a:avLst/>
              <a:gdLst/>
              <a:ahLst/>
              <a:cxnLst/>
              <a:rect l="l" t="t" r="r" b="b"/>
              <a:pathLst>
                <a:path w="562610" h="542289">
                  <a:moveTo>
                    <a:pt x="0" y="41720"/>
                  </a:moveTo>
                  <a:lnTo>
                    <a:pt x="33542" y="26265"/>
                  </a:lnTo>
                  <a:lnTo>
                    <a:pt x="78225" y="11921"/>
                  </a:lnTo>
                  <a:lnTo>
                    <a:pt x="125030" y="3042"/>
                  </a:lnTo>
                  <a:lnTo>
                    <a:pt x="173586" y="0"/>
                  </a:lnTo>
                  <a:lnTo>
                    <a:pt x="222159" y="3042"/>
                  </a:lnTo>
                  <a:lnTo>
                    <a:pt x="268979" y="11921"/>
                  </a:lnTo>
                  <a:lnTo>
                    <a:pt x="313673" y="26265"/>
                  </a:lnTo>
                  <a:lnTo>
                    <a:pt x="355871" y="45703"/>
                  </a:lnTo>
                  <a:lnTo>
                    <a:pt x="395203" y="69863"/>
                  </a:lnTo>
                  <a:lnTo>
                    <a:pt x="431296" y="98374"/>
                  </a:lnTo>
                  <a:lnTo>
                    <a:pt x="463780" y="130863"/>
                  </a:lnTo>
                  <a:lnTo>
                    <a:pt x="492285" y="166959"/>
                  </a:lnTo>
                  <a:lnTo>
                    <a:pt x="516439" y="206291"/>
                  </a:lnTo>
                  <a:lnTo>
                    <a:pt x="535871" y="248486"/>
                  </a:lnTo>
                  <a:lnTo>
                    <a:pt x="550210" y="293174"/>
                  </a:lnTo>
                  <a:lnTo>
                    <a:pt x="559086" y="339983"/>
                  </a:lnTo>
                  <a:lnTo>
                    <a:pt x="562127" y="388541"/>
                  </a:lnTo>
                  <a:lnTo>
                    <a:pt x="559086" y="437098"/>
                  </a:lnTo>
                  <a:lnTo>
                    <a:pt x="550210" y="483907"/>
                  </a:lnTo>
                  <a:lnTo>
                    <a:pt x="535871" y="528595"/>
                  </a:lnTo>
                  <a:lnTo>
                    <a:pt x="529788" y="541804"/>
                  </a:lnTo>
                </a:path>
              </a:pathLst>
            </a:custGeom>
            <a:ln w="5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28866" y="5091306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0.0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8866" y="4662678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0.5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8866" y="4234052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1.0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8866" y="3805426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1.5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8866" y="3376798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2.0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8866" y="2948291"/>
            <a:ext cx="187980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2.5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3415" y="3036133"/>
            <a:ext cx="1840136" cy="2193426"/>
          </a:xfrm>
          <a:custGeom>
            <a:avLst/>
            <a:gdLst/>
            <a:ahLst/>
            <a:cxnLst/>
            <a:rect l="l" t="t" r="r" b="b"/>
            <a:pathLst>
              <a:path w="1236980" h="1474470">
                <a:moveTo>
                  <a:pt x="0" y="1440501"/>
                </a:moveTo>
                <a:lnTo>
                  <a:pt x="22009" y="1440501"/>
                </a:lnTo>
              </a:path>
              <a:path w="1236980" h="1474470">
                <a:moveTo>
                  <a:pt x="0" y="1152449"/>
                </a:moveTo>
                <a:lnTo>
                  <a:pt x="22009" y="1152449"/>
                </a:lnTo>
              </a:path>
              <a:path w="1236980" h="1474470">
                <a:moveTo>
                  <a:pt x="0" y="864317"/>
                </a:moveTo>
                <a:lnTo>
                  <a:pt x="22009" y="864317"/>
                </a:lnTo>
              </a:path>
              <a:path w="1236980" h="1474470">
                <a:moveTo>
                  <a:pt x="0" y="576184"/>
                </a:moveTo>
                <a:lnTo>
                  <a:pt x="22009" y="576184"/>
                </a:lnTo>
              </a:path>
              <a:path w="1236980" h="1474470">
                <a:moveTo>
                  <a:pt x="0" y="288052"/>
                </a:moveTo>
                <a:lnTo>
                  <a:pt x="22009" y="288052"/>
                </a:lnTo>
              </a:path>
              <a:path w="1236980" h="1474470">
                <a:moveTo>
                  <a:pt x="0" y="0"/>
                </a:moveTo>
                <a:lnTo>
                  <a:pt x="22009" y="0"/>
                </a:lnTo>
              </a:path>
              <a:path w="1236980" h="1474470">
                <a:moveTo>
                  <a:pt x="319058" y="1474078"/>
                </a:moveTo>
                <a:lnTo>
                  <a:pt x="319058" y="1452068"/>
                </a:lnTo>
              </a:path>
              <a:path w="1236980" h="1474470">
                <a:moveTo>
                  <a:pt x="777724" y="1474078"/>
                </a:moveTo>
                <a:lnTo>
                  <a:pt x="777724" y="1452068"/>
                </a:lnTo>
              </a:path>
              <a:path w="1236980" h="1474470">
                <a:moveTo>
                  <a:pt x="1236471" y="1474078"/>
                </a:moveTo>
                <a:lnTo>
                  <a:pt x="1236471" y="1452068"/>
                </a:lnTo>
              </a:path>
            </a:pathLst>
          </a:custGeom>
          <a:ln w="859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49163" y="5205903"/>
            <a:ext cx="98241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74" dirty="0">
                <a:solidFill>
                  <a:srgbClr val="4D4D4D"/>
                </a:solidFill>
                <a:latin typeface="Microsoft Sans Serif"/>
                <a:cs typeface="Microsoft Sans Serif"/>
              </a:rPr>
              <a:t>2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14029" y="5205903"/>
            <a:ext cx="98241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74" dirty="0">
                <a:solidFill>
                  <a:srgbClr val="4D4D4D"/>
                </a:solidFill>
                <a:latin typeface="Microsoft Sans Serif"/>
                <a:cs typeface="Microsoft Sans Serif"/>
              </a:rPr>
              <a:t>6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78729" y="5205902"/>
            <a:ext cx="769872" cy="30502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34007" algn="ctr">
              <a:lnSpc>
                <a:spcPts val="974"/>
              </a:lnSpc>
              <a:spcBef>
                <a:spcPts val="179"/>
              </a:spcBef>
            </a:pPr>
            <a:r>
              <a:rPr sz="818" spc="-74" dirty="0">
                <a:solidFill>
                  <a:srgbClr val="4D4D4D"/>
                </a:solidFill>
                <a:latin typeface="Microsoft Sans Serif"/>
                <a:cs typeface="Microsoft Sans Serif"/>
              </a:rPr>
              <a:t>4</a:t>
            </a:r>
            <a:endParaRPr sz="818">
              <a:latin typeface="Microsoft Sans Serif"/>
              <a:cs typeface="Microsoft Sans Serif"/>
            </a:endParaRPr>
          </a:p>
          <a:p>
            <a:pPr algn="ctr">
              <a:lnSpc>
                <a:spcPts val="1242"/>
              </a:lnSpc>
            </a:pPr>
            <a:r>
              <a:rPr sz="1041" spc="-15" dirty="0">
                <a:latin typeface="Microsoft Sans Serif"/>
                <a:cs typeface="Microsoft Sans Serif"/>
              </a:rPr>
              <a:t>Petal.Length</a:t>
            </a:r>
            <a:endParaRPr sz="1041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65994" y="3713303"/>
            <a:ext cx="153888" cy="70374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8893">
              <a:lnSpc>
                <a:spcPts val="1153"/>
              </a:lnSpc>
            </a:pPr>
            <a:r>
              <a:rPr sz="1041" spc="-15" dirty="0">
                <a:latin typeface="Microsoft Sans Serif"/>
                <a:cs typeface="Microsoft Sans Serif"/>
              </a:rPr>
              <a:t>Petal.Width</a:t>
            </a:r>
            <a:endParaRPr sz="1041">
              <a:latin typeface="Microsoft Sans Serif"/>
              <a:cs typeface="Microsoft Sans Serif"/>
            </a:endParaRPr>
          </a:p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9065" y="3072988"/>
            <a:ext cx="106988" cy="10698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29065" y="3897820"/>
            <a:ext cx="106988" cy="10698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29065" y="4466543"/>
            <a:ext cx="106988" cy="10698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29065" y="5035265"/>
            <a:ext cx="106988" cy="106988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3520275" y="2946678"/>
            <a:ext cx="2662905" cy="2256365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7557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Dimensionality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reduction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(PCA, </a:t>
            </a:r>
            <a:r>
              <a:rPr sz="1488" dirty="0">
                <a:latin typeface="Arial MT"/>
                <a:cs typeface="Arial MT"/>
              </a:rPr>
              <a:t>autoencoders</a:t>
            </a:r>
            <a:r>
              <a:rPr sz="1488" spc="89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...);</a:t>
            </a:r>
            <a:endParaRPr sz="1488">
              <a:latin typeface="Arial MT"/>
              <a:cs typeface="Arial MT"/>
            </a:endParaRPr>
          </a:p>
          <a:p>
            <a:pPr marL="18893">
              <a:spcBef>
                <a:spcPts val="89"/>
              </a:spcBef>
            </a:pPr>
            <a:r>
              <a:rPr sz="1488" dirty="0">
                <a:latin typeface="Arial MT"/>
                <a:cs typeface="Arial MT"/>
              </a:rPr>
              <a:t>compress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information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 </a:t>
            </a:r>
            <a:r>
              <a:rPr sz="1636" i="1" spc="223" dirty="0">
                <a:latin typeface="Calibri"/>
                <a:cs typeface="Calibri"/>
              </a:rPr>
              <a:t>X</a:t>
            </a:r>
            <a:endParaRPr sz="1636">
              <a:latin typeface="Calibri"/>
              <a:cs typeface="Calibri"/>
            </a:endParaRPr>
          </a:p>
          <a:p>
            <a:pPr marL="18893" marR="573388">
              <a:lnSpc>
                <a:spcPct val="112999"/>
              </a:lnSpc>
              <a:spcBef>
                <a:spcPts val="409"/>
              </a:spcBef>
            </a:pPr>
            <a:r>
              <a:rPr sz="1488" dirty="0">
                <a:latin typeface="Arial MT"/>
                <a:cs typeface="Arial MT"/>
              </a:rPr>
              <a:t>Clustering:</a:t>
            </a:r>
            <a:r>
              <a:rPr sz="1488" spc="134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group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similar observations</a:t>
            </a:r>
            <a:endParaRPr sz="1488">
              <a:latin typeface="Arial MT"/>
              <a:cs typeface="Arial MT"/>
            </a:endParaRPr>
          </a:p>
          <a:p>
            <a:pPr marL="18893" marR="428860">
              <a:lnSpc>
                <a:spcPct val="112999"/>
              </a:lnSpc>
              <a:spcBef>
                <a:spcPts val="446"/>
              </a:spcBef>
            </a:pPr>
            <a:r>
              <a:rPr sz="1488" dirty="0">
                <a:latin typeface="Arial MT"/>
                <a:cs typeface="Arial MT"/>
              </a:rPr>
              <a:t>Outlier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detection,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anomaly detection</a:t>
            </a:r>
            <a:endParaRPr sz="1488">
              <a:latin typeface="Arial MT"/>
              <a:cs typeface="Arial MT"/>
            </a:endParaRPr>
          </a:p>
          <a:p>
            <a:pPr marL="18893">
              <a:spcBef>
                <a:spcPts val="677"/>
              </a:spcBef>
            </a:pPr>
            <a:r>
              <a:rPr sz="1488" dirty="0">
                <a:latin typeface="Arial MT"/>
                <a:cs typeface="Arial MT"/>
              </a:rPr>
              <a:t>Association </a:t>
            </a:r>
            <a:r>
              <a:rPr sz="1488" spc="-15" dirty="0">
                <a:latin typeface="Arial MT"/>
                <a:cs typeface="Arial MT"/>
              </a:rPr>
              <a:t>rules</a:t>
            </a:r>
            <a:endParaRPr sz="1488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7366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1995" y="4046106"/>
            <a:ext cx="335915" cy="6731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Genes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8028" y="6290944"/>
            <a:ext cx="102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Individuals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631" y="5983821"/>
            <a:ext cx="7830212" cy="20310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2626" y="1834238"/>
            <a:ext cx="7848600" cy="4086860"/>
            <a:chOff x="752626" y="1834238"/>
            <a:chExt cx="7848600" cy="4086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377" y="2052378"/>
              <a:ext cx="7830464" cy="3633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26" y="5719439"/>
              <a:ext cx="7841630" cy="2013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6634" y="1841500"/>
              <a:ext cx="723265" cy="196215"/>
            </a:xfrm>
            <a:custGeom>
              <a:avLst/>
              <a:gdLst/>
              <a:ahLst/>
              <a:cxnLst/>
              <a:rect l="l" t="t" r="r" b="b"/>
              <a:pathLst>
                <a:path w="72326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99707" y="97956"/>
                  </a:lnTo>
                  <a:lnTo>
                    <a:pt x="321716" y="90258"/>
                  </a:lnTo>
                  <a:lnTo>
                    <a:pt x="339689" y="69265"/>
                  </a:lnTo>
                  <a:lnTo>
                    <a:pt x="351806" y="38129"/>
                  </a:lnTo>
                  <a:lnTo>
                    <a:pt x="356249" y="0"/>
                  </a:lnTo>
                  <a:lnTo>
                    <a:pt x="360693" y="38129"/>
                  </a:lnTo>
                  <a:lnTo>
                    <a:pt x="372810" y="69265"/>
                  </a:lnTo>
                  <a:lnTo>
                    <a:pt x="390783" y="90258"/>
                  </a:lnTo>
                  <a:lnTo>
                    <a:pt x="412792" y="97956"/>
                  </a:lnTo>
                  <a:lnTo>
                    <a:pt x="666587" y="97956"/>
                  </a:lnTo>
                  <a:lnTo>
                    <a:pt x="688596" y="105654"/>
                  </a:lnTo>
                  <a:lnTo>
                    <a:pt x="706569" y="126647"/>
                  </a:lnTo>
                  <a:lnTo>
                    <a:pt x="718686" y="157783"/>
                  </a:lnTo>
                  <a:lnTo>
                    <a:pt x="72313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9766" y="1841502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7401" y="1840589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5034" y="1840589"/>
              <a:ext cx="652145" cy="196215"/>
            </a:xfrm>
            <a:custGeom>
              <a:avLst/>
              <a:gdLst/>
              <a:ahLst/>
              <a:cxnLst/>
              <a:rect l="l" t="t" r="r" b="b"/>
              <a:pathLst>
                <a:path w="65214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64451" y="97956"/>
                  </a:lnTo>
                  <a:lnTo>
                    <a:pt x="286459" y="90258"/>
                  </a:lnTo>
                  <a:lnTo>
                    <a:pt x="304432" y="69265"/>
                  </a:lnTo>
                  <a:lnTo>
                    <a:pt x="316550" y="38129"/>
                  </a:lnTo>
                  <a:lnTo>
                    <a:pt x="320993" y="0"/>
                  </a:lnTo>
                  <a:lnTo>
                    <a:pt x="325436" y="38129"/>
                  </a:lnTo>
                  <a:lnTo>
                    <a:pt x="337554" y="69265"/>
                  </a:lnTo>
                  <a:lnTo>
                    <a:pt x="355526" y="90258"/>
                  </a:lnTo>
                  <a:lnTo>
                    <a:pt x="377535" y="97956"/>
                  </a:lnTo>
                  <a:lnTo>
                    <a:pt x="595022" y="97956"/>
                  </a:lnTo>
                  <a:lnTo>
                    <a:pt x="617031" y="105654"/>
                  </a:lnTo>
                  <a:lnTo>
                    <a:pt x="635004" y="126647"/>
                  </a:lnTo>
                  <a:lnTo>
                    <a:pt x="647121" y="157783"/>
                  </a:lnTo>
                  <a:lnTo>
                    <a:pt x="65156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599" y="1840589"/>
              <a:ext cx="1066800" cy="196215"/>
            </a:xfrm>
            <a:custGeom>
              <a:avLst/>
              <a:gdLst/>
              <a:ahLst/>
              <a:cxnLst/>
              <a:rect l="l" t="t" r="r" b="b"/>
              <a:pathLst>
                <a:path w="10668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1" y="126646"/>
                  </a:lnTo>
                  <a:lnTo>
                    <a:pt x="34533" y="105653"/>
                  </a:lnTo>
                  <a:lnTo>
                    <a:pt x="56543" y="97955"/>
                  </a:lnTo>
                  <a:lnTo>
                    <a:pt x="469016" y="97957"/>
                  </a:lnTo>
                  <a:lnTo>
                    <a:pt x="491025" y="90259"/>
                  </a:lnTo>
                  <a:lnTo>
                    <a:pt x="508998" y="69266"/>
                  </a:lnTo>
                  <a:lnTo>
                    <a:pt x="521115" y="38129"/>
                  </a:lnTo>
                  <a:lnTo>
                    <a:pt x="525559" y="0"/>
                  </a:lnTo>
                  <a:lnTo>
                    <a:pt x="530002" y="38129"/>
                  </a:lnTo>
                  <a:lnTo>
                    <a:pt x="542120" y="69266"/>
                  </a:lnTo>
                  <a:lnTo>
                    <a:pt x="560092" y="90259"/>
                  </a:lnTo>
                  <a:lnTo>
                    <a:pt x="582101" y="97957"/>
                  </a:lnTo>
                  <a:lnTo>
                    <a:pt x="1010258" y="97957"/>
                  </a:lnTo>
                  <a:lnTo>
                    <a:pt x="1032267" y="105655"/>
                  </a:lnTo>
                  <a:lnTo>
                    <a:pt x="1050240" y="126648"/>
                  </a:lnTo>
                  <a:lnTo>
                    <a:pt x="1062357" y="157784"/>
                  </a:lnTo>
                  <a:lnTo>
                    <a:pt x="1066801" y="19591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3399" y="1840588"/>
              <a:ext cx="990600" cy="196215"/>
            </a:xfrm>
            <a:custGeom>
              <a:avLst/>
              <a:gdLst/>
              <a:ahLst/>
              <a:cxnLst/>
              <a:rect l="l" t="t" r="r" b="b"/>
              <a:pathLst>
                <a:path w="9906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431476" y="97956"/>
                  </a:lnTo>
                  <a:lnTo>
                    <a:pt x="453485" y="90258"/>
                  </a:lnTo>
                  <a:lnTo>
                    <a:pt x="471458" y="69265"/>
                  </a:lnTo>
                  <a:lnTo>
                    <a:pt x="483575" y="38129"/>
                  </a:lnTo>
                  <a:lnTo>
                    <a:pt x="488018" y="0"/>
                  </a:lnTo>
                  <a:lnTo>
                    <a:pt x="492462" y="38129"/>
                  </a:lnTo>
                  <a:lnTo>
                    <a:pt x="504579" y="69265"/>
                  </a:lnTo>
                  <a:lnTo>
                    <a:pt x="522552" y="90258"/>
                  </a:lnTo>
                  <a:lnTo>
                    <a:pt x="544561" y="97956"/>
                  </a:lnTo>
                  <a:lnTo>
                    <a:pt x="934057" y="97956"/>
                  </a:lnTo>
                  <a:lnTo>
                    <a:pt x="956066" y="105654"/>
                  </a:lnTo>
                  <a:lnTo>
                    <a:pt x="974039" y="126647"/>
                  </a:lnTo>
                  <a:lnTo>
                    <a:pt x="986156" y="157783"/>
                  </a:lnTo>
                  <a:lnTo>
                    <a:pt x="99060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41146" y="1840590"/>
              <a:ext cx="1440815" cy="196215"/>
            </a:xfrm>
            <a:custGeom>
              <a:avLst/>
              <a:gdLst/>
              <a:ahLst/>
              <a:cxnLst/>
              <a:rect l="l" t="t" r="r" b="b"/>
              <a:pathLst>
                <a:path w="144081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653196" y="97956"/>
                  </a:lnTo>
                  <a:lnTo>
                    <a:pt x="675205" y="90258"/>
                  </a:lnTo>
                  <a:lnTo>
                    <a:pt x="693178" y="69265"/>
                  </a:lnTo>
                  <a:lnTo>
                    <a:pt x="705295" y="38129"/>
                  </a:lnTo>
                  <a:lnTo>
                    <a:pt x="709738" y="0"/>
                  </a:lnTo>
                  <a:lnTo>
                    <a:pt x="714182" y="38129"/>
                  </a:lnTo>
                  <a:lnTo>
                    <a:pt x="726299" y="69265"/>
                  </a:lnTo>
                  <a:lnTo>
                    <a:pt x="744272" y="90258"/>
                  </a:lnTo>
                  <a:lnTo>
                    <a:pt x="766281" y="97956"/>
                  </a:lnTo>
                  <a:lnTo>
                    <a:pt x="1384113" y="97956"/>
                  </a:lnTo>
                  <a:lnTo>
                    <a:pt x="1406122" y="105654"/>
                  </a:lnTo>
                  <a:lnTo>
                    <a:pt x="1424095" y="126647"/>
                  </a:lnTo>
                  <a:lnTo>
                    <a:pt x="1436212" y="157783"/>
                  </a:lnTo>
                  <a:lnTo>
                    <a:pt x="1440656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81801" y="1841502"/>
              <a:ext cx="1812925" cy="196215"/>
            </a:xfrm>
            <a:custGeom>
              <a:avLst/>
              <a:gdLst/>
              <a:ahLst/>
              <a:cxnLst/>
              <a:rect l="l" t="t" r="r" b="b"/>
              <a:pathLst>
                <a:path w="181292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6"/>
                  </a:lnTo>
                  <a:lnTo>
                    <a:pt x="34533" y="105653"/>
                  </a:lnTo>
                  <a:lnTo>
                    <a:pt x="56542" y="97955"/>
                  </a:lnTo>
                  <a:lnTo>
                    <a:pt x="836364" y="97957"/>
                  </a:lnTo>
                  <a:lnTo>
                    <a:pt x="858373" y="90259"/>
                  </a:lnTo>
                  <a:lnTo>
                    <a:pt x="876345" y="69266"/>
                  </a:lnTo>
                  <a:lnTo>
                    <a:pt x="888463" y="38129"/>
                  </a:lnTo>
                  <a:lnTo>
                    <a:pt x="892906" y="0"/>
                  </a:lnTo>
                  <a:lnTo>
                    <a:pt x="897349" y="38129"/>
                  </a:lnTo>
                  <a:lnTo>
                    <a:pt x="909467" y="69266"/>
                  </a:lnTo>
                  <a:lnTo>
                    <a:pt x="927440" y="90259"/>
                  </a:lnTo>
                  <a:lnTo>
                    <a:pt x="949448" y="97957"/>
                  </a:lnTo>
                  <a:lnTo>
                    <a:pt x="1755914" y="97957"/>
                  </a:lnTo>
                  <a:lnTo>
                    <a:pt x="1777923" y="105655"/>
                  </a:lnTo>
                  <a:lnTo>
                    <a:pt x="1795896" y="126648"/>
                  </a:lnTo>
                  <a:lnTo>
                    <a:pt x="1808013" y="157785"/>
                  </a:lnTo>
                  <a:lnTo>
                    <a:pt x="1812457" y="1959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608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Unsupervised</a:t>
            </a:r>
            <a:r>
              <a:rPr b="0" spc="-1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5940" y="1049020"/>
            <a:ext cx="80467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6295" algn="l"/>
              </a:tabLst>
            </a:pPr>
            <a:r>
              <a:rPr sz="2800" dirty="0">
                <a:latin typeface="Calibri"/>
                <a:cs typeface="Calibri"/>
              </a:rPr>
              <a:t>Genomics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application: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group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individuals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genetic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similarity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1702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106" y="1232989"/>
            <a:ext cx="1490375" cy="1985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9055" y="1232989"/>
            <a:ext cx="1490375" cy="1985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4303" y="3281935"/>
            <a:ext cx="265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Organize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computing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clusters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8680" y="3271520"/>
            <a:ext cx="2166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Social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94291" y="3988886"/>
            <a:ext cx="3295015" cy="2186940"/>
            <a:chOff x="5094291" y="3988886"/>
            <a:chExt cx="3295015" cy="21869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291" y="3988886"/>
              <a:ext cx="3294661" cy="21864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1677" y="6065151"/>
              <a:ext cx="2545715" cy="87630"/>
            </a:xfrm>
            <a:custGeom>
              <a:avLst/>
              <a:gdLst/>
              <a:ahLst/>
              <a:cxnLst/>
              <a:rect l="l" t="t" r="r" b="b"/>
              <a:pathLst>
                <a:path w="2545715" h="87629">
                  <a:moveTo>
                    <a:pt x="2545612" y="0"/>
                  </a:moveTo>
                  <a:lnTo>
                    <a:pt x="0" y="0"/>
                  </a:lnTo>
                  <a:lnTo>
                    <a:pt x="0" y="87151"/>
                  </a:lnTo>
                  <a:lnTo>
                    <a:pt x="2545612" y="87151"/>
                  </a:lnTo>
                  <a:lnTo>
                    <a:pt x="25456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98977" y="6052451"/>
            <a:ext cx="27959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Calibri"/>
                <a:cs typeface="Calibri"/>
              </a:rPr>
              <a:t>Image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credit: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NASA/JPL-</a:t>
            </a:r>
            <a:r>
              <a:rPr sz="700" dirty="0">
                <a:latin typeface="Calibri"/>
                <a:cs typeface="Calibri"/>
              </a:rPr>
              <a:t>Caltech/E.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Churchwell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(Univ.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of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Wisconsin,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Madison)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4948" y="6252845"/>
            <a:ext cx="248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Astronomical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2600" y="3467100"/>
            <a:ext cx="3263900" cy="3390900"/>
            <a:chOff x="482600" y="3467100"/>
            <a:chExt cx="3263900" cy="33909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600" y="3467100"/>
              <a:ext cx="3263900" cy="3390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0913" y="4156908"/>
              <a:ext cx="368639" cy="678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8502" y="3965120"/>
              <a:ext cx="368639" cy="6789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0" y="4273085"/>
              <a:ext cx="368639" cy="6789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587" y="5035129"/>
              <a:ext cx="368639" cy="6789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5673" y="4876148"/>
              <a:ext cx="368639" cy="6789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719" y="4876150"/>
              <a:ext cx="368639" cy="6789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0030" y="5073291"/>
              <a:ext cx="368639" cy="6789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6592" y="4968704"/>
              <a:ext cx="368639" cy="6789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8089" y="5317504"/>
              <a:ext cx="368639" cy="6789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141" y="5256319"/>
              <a:ext cx="368639" cy="6789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5020" y="4015029"/>
              <a:ext cx="368639" cy="6789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633" y="4096433"/>
              <a:ext cx="368639" cy="6789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277" y="4326389"/>
              <a:ext cx="368639" cy="678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637" y="4289769"/>
              <a:ext cx="368639" cy="6789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2823" y="5215614"/>
              <a:ext cx="368639" cy="67893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8739" y="6111315"/>
            <a:ext cx="3186430" cy="39433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174115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latin typeface="Calibri"/>
                <a:cs typeface="Calibri"/>
              </a:rPr>
              <a:t>Market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 smtClean="0">
                <a:latin typeface="Calibri"/>
                <a:cs typeface="Calibri"/>
              </a:rPr>
              <a:t>segmentation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045967" y="957649"/>
            <a:ext cx="3149600" cy="2407285"/>
            <a:chOff x="5045967" y="957649"/>
            <a:chExt cx="3149600" cy="240728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633" y="1109607"/>
              <a:ext cx="292201" cy="6225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57306" y="1058488"/>
              <a:ext cx="292201" cy="62253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2991" y="2197042"/>
              <a:ext cx="292201" cy="6225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967" y="1856132"/>
              <a:ext cx="292201" cy="6225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8382" y="1901476"/>
              <a:ext cx="292201" cy="6225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6362" y="957649"/>
              <a:ext cx="292201" cy="62253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7944" y="1726984"/>
              <a:ext cx="292201" cy="62253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5793" y="1024550"/>
              <a:ext cx="292201" cy="622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6248" y="1360314"/>
              <a:ext cx="292201" cy="6225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3365" y="1104447"/>
              <a:ext cx="292201" cy="62253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80353" y="1721889"/>
              <a:ext cx="292201" cy="6225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5106" y="2579454"/>
              <a:ext cx="292201" cy="62253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2801" y="2339330"/>
              <a:ext cx="292201" cy="62253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287924" y="1732101"/>
              <a:ext cx="317500" cy="351155"/>
            </a:xfrm>
            <a:custGeom>
              <a:avLst/>
              <a:gdLst/>
              <a:ahLst/>
              <a:cxnLst/>
              <a:rect l="l" t="t" r="r" b="b"/>
              <a:pathLst>
                <a:path w="317500" h="351155">
                  <a:moveTo>
                    <a:pt x="317474" y="234708"/>
                  </a:moveTo>
                  <a:lnTo>
                    <a:pt x="312585" y="228320"/>
                  </a:lnTo>
                  <a:lnTo>
                    <a:pt x="298678" y="226453"/>
                  </a:lnTo>
                  <a:lnTo>
                    <a:pt x="292290" y="231330"/>
                  </a:lnTo>
                  <a:lnTo>
                    <a:pt x="285889" y="279158"/>
                  </a:lnTo>
                  <a:lnTo>
                    <a:pt x="195275" y="61734"/>
                  </a:lnTo>
                  <a:lnTo>
                    <a:pt x="233743" y="90855"/>
                  </a:lnTo>
                  <a:lnTo>
                    <a:pt x="241719" y="89750"/>
                  </a:lnTo>
                  <a:lnTo>
                    <a:pt x="250177" y="78562"/>
                  </a:lnTo>
                  <a:lnTo>
                    <a:pt x="249072" y="70599"/>
                  </a:lnTo>
                  <a:lnTo>
                    <a:pt x="155829" y="50"/>
                  </a:lnTo>
                  <a:lnTo>
                    <a:pt x="59093" y="65811"/>
                  </a:lnTo>
                  <a:lnTo>
                    <a:pt x="57594" y="73710"/>
                  </a:lnTo>
                  <a:lnTo>
                    <a:pt x="65481" y="85305"/>
                  </a:lnTo>
                  <a:lnTo>
                    <a:pt x="73380" y="86804"/>
                  </a:lnTo>
                  <a:lnTo>
                    <a:pt x="113271" y="59664"/>
                  </a:lnTo>
                  <a:lnTo>
                    <a:pt x="29311" y="235597"/>
                  </a:lnTo>
                  <a:lnTo>
                    <a:pt x="25323" y="187502"/>
                  </a:lnTo>
                  <a:lnTo>
                    <a:pt x="19177" y="182308"/>
                  </a:lnTo>
                  <a:lnTo>
                    <a:pt x="5207" y="183476"/>
                  </a:lnTo>
                  <a:lnTo>
                    <a:pt x="0" y="189611"/>
                  </a:lnTo>
                  <a:lnTo>
                    <a:pt x="9677" y="306209"/>
                  </a:lnTo>
                  <a:lnTo>
                    <a:pt x="106413" y="240398"/>
                  </a:lnTo>
                  <a:lnTo>
                    <a:pt x="107924" y="232498"/>
                  </a:lnTo>
                  <a:lnTo>
                    <a:pt x="100025" y="220903"/>
                  </a:lnTo>
                  <a:lnTo>
                    <a:pt x="92125" y="219392"/>
                  </a:lnTo>
                  <a:lnTo>
                    <a:pt x="52235" y="246545"/>
                  </a:lnTo>
                  <a:lnTo>
                    <a:pt x="136194" y="70612"/>
                  </a:lnTo>
                  <a:lnTo>
                    <a:pt x="140195" y="118694"/>
                  </a:lnTo>
                  <a:lnTo>
                    <a:pt x="146329" y="123888"/>
                  </a:lnTo>
                  <a:lnTo>
                    <a:pt x="152666" y="123367"/>
                  </a:lnTo>
                  <a:lnTo>
                    <a:pt x="159029" y="124218"/>
                  </a:lnTo>
                  <a:lnTo>
                    <a:pt x="165417" y="119329"/>
                  </a:lnTo>
                  <a:lnTo>
                    <a:pt x="171831" y="71501"/>
                  </a:lnTo>
                  <a:lnTo>
                    <a:pt x="262432" y="288937"/>
                  </a:lnTo>
                  <a:lnTo>
                    <a:pt x="223964" y="259816"/>
                  </a:lnTo>
                  <a:lnTo>
                    <a:pt x="216001" y="260908"/>
                  </a:lnTo>
                  <a:lnTo>
                    <a:pt x="207530" y="272097"/>
                  </a:lnTo>
                  <a:lnTo>
                    <a:pt x="208635" y="280060"/>
                  </a:lnTo>
                  <a:lnTo>
                    <a:pt x="301929" y="350672"/>
                  </a:lnTo>
                  <a:lnTo>
                    <a:pt x="317474" y="2347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0537" y="2349487"/>
              <a:ext cx="212501" cy="1588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9965" y="2741995"/>
              <a:ext cx="292201" cy="62253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942101" y="1680984"/>
              <a:ext cx="663575" cy="1405890"/>
            </a:xfrm>
            <a:custGeom>
              <a:avLst/>
              <a:gdLst/>
              <a:ahLst/>
              <a:cxnLst/>
              <a:rect l="l" t="t" r="r" b="b"/>
              <a:pathLst>
                <a:path w="663575" h="1405889">
                  <a:moveTo>
                    <a:pt x="575868" y="357327"/>
                  </a:moveTo>
                  <a:lnTo>
                    <a:pt x="574370" y="240334"/>
                  </a:lnTo>
                  <a:lnTo>
                    <a:pt x="568617" y="234721"/>
                  </a:lnTo>
                  <a:lnTo>
                    <a:pt x="554596" y="234899"/>
                  </a:lnTo>
                  <a:lnTo>
                    <a:pt x="548982" y="240652"/>
                  </a:lnTo>
                  <a:lnTo>
                    <a:pt x="549592" y="288912"/>
                  </a:lnTo>
                  <a:lnTo>
                    <a:pt x="409321" y="55333"/>
                  </a:lnTo>
                  <a:lnTo>
                    <a:pt x="451624" y="78549"/>
                  </a:lnTo>
                  <a:lnTo>
                    <a:pt x="459346" y="76301"/>
                  </a:lnTo>
                  <a:lnTo>
                    <a:pt x="466090" y="64008"/>
                  </a:lnTo>
                  <a:lnTo>
                    <a:pt x="463842" y="56286"/>
                  </a:lnTo>
                  <a:lnTo>
                    <a:pt x="361264" y="0"/>
                  </a:lnTo>
                  <a:lnTo>
                    <a:pt x="362762" y="116992"/>
                  </a:lnTo>
                  <a:lnTo>
                    <a:pt x="368515" y="122605"/>
                  </a:lnTo>
                  <a:lnTo>
                    <a:pt x="382549" y="122428"/>
                  </a:lnTo>
                  <a:lnTo>
                    <a:pt x="388162" y="116662"/>
                  </a:lnTo>
                  <a:lnTo>
                    <a:pt x="387540" y="68414"/>
                  </a:lnTo>
                  <a:lnTo>
                    <a:pt x="527812" y="301980"/>
                  </a:lnTo>
                  <a:lnTo>
                    <a:pt x="485508" y="278765"/>
                  </a:lnTo>
                  <a:lnTo>
                    <a:pt x="477799" y="281025"/>
                  </a:lnTo>
                  <a:lnTo>
                    <a:pt x="471043" y="293319"/>
                  </a:lnTo>
                  <a:lnTo>
                    <a:pt x="473290" y="301040"/>
                  </a:lnTo>
                  <a:lnTo>
                    <a:pt x="575868" y="357327"/>
                  </a:lnTo>
                  <a:close/>
                </a:path>
                <a:path w="663575" h="1405889">
                  <a:moveTo>
                    <a:pt x="663054" y="1209725"/>
                  </a:moveTo>
                  <a:lnTo>
                    <a:pt x="659257" y="1092847"/>
                  </a:lnTo>
                  <a:lnTo>
                    <a:pt x="653389" y="1087348"/>
                  </a:lnTo>
                  <a:lnTo>
                    <a:pt x="639368" y="1087805"/>
                  </a:lnTo>
                  <a:lnTo>
                    <a:pt x="633869" y="1093673"/>
                  </a:lnTo>
                  <a:lnTo>
                    <a:pt x="635431" y="1141895"/>
                  </a:lnTo>
                  <a:lnTo>
                    <a:pt x="472173" y="881672"/>
                  </a:lnTo>
                  <a:lnTo>
                    <a:pt x="514921" y="904062"/>
                  </a:lnTo>
                  <a:lnTo>
                    <a:pt x="522592" y="901661"/>
                  </a:lnTo>
                  <a:lnTo>
                    <a:pt x="529107" y="889241"/>
                  </a:lnTo>
                  <a:lnTo>
                    <a:pt x="526707" y="881557"/>
                  </a:lnTo>
                  <a:lnTo>
                    <a:pt x="423049" y="827278"/>
                  </a:lnTo>
                  <a:lnTo>
                    <a:pt x="426821" y="944219"/>
                  </a:lnTo>
                  <a:lnTo>
                    <a:pt x="432689" y="949718"/>
                  </a:lnTo>
                  <a:lnTo>
                    <a:pt x="446709" y="949274"/>
                  </a:lnTo>
                  <a:lnTo>
                    <a:pt x="452208" y="943406"/>
                  </a:lnTo>
                  <a:lnTo>
                    <a:pt x="450659" y="895172"/>
                  </a:lnTo>
                  <a:lnTo>
                    <a:pt x="613918" y="1155395"/>
                  </a:lnTo>
                  <a:lnTo>
                    <a:pt x="571169" y="1133017"/>
                  </a:lnTo>
                  <a:lnTo>
                    <a:pt x="563486" y="1135418"/>
                  </a:lnTo>
                  <a:lnTo>
                    <a:pt x="556983" y="1147838"/>
                  </a:lnTo>
                  <a:lnTo>
                    <a:pt x="559384" y="1155509"/>
                  </a:lnTo>
                  <a:lnTo>
                    <a:pt x="662711" y="1209636"/>
                  </a:lnTo>
                  <a:lnTo>
                    <a:pt x="550862" y="1176540"/>
                  </a:lnTo>
                  <a:lnTo>
                    <a:pt x="543788" y="1180376"/>
                  </a:lnTo>
                  <a:lnTo>
                    <a:pt x="539813" y="1193825"/>
                  </a:lnTo>
                  <a:lnTo>
                    <a:pt x="543648" y="1200899"/>
                  </a:lnTo>
                  <a:lnTo>
                    <a:pt x="589927" y="1214589"/>
                  </a:lnTo>
                  <a:lnTo>
                    <a:pt x="116014" y="1330782"/>
                  </a:lnTo>
                  <a:lnTo>
                    <a:pt x="110909" y="1327175"/>
                  </a:lnTo>
                  <a:lnTo>
                    <a:pt x="77101" y="1333093"/>
                  </a:lnTo>
                  <a:lnTo>
                    <a:pt x="101777" y="1309230"/>
                  </a:lnTo>
                  <a:lnTo>
                    <a:pt x="101879" y="1302981"/>
                  </a:lnTo>
                  <a:lnTo>
                    <a:pt x="230060" y="1194816"/>
                  </a:lnTo>
                  <a:lnTo>
                    <a:pt x="213880" y="1240282"/>
                  </a:lnTo>
                  <a:lnTo>
                    <a:pt x="217335" y="1247546"/>
                  </a:lnTo>
                  <a:lnTo>
                    <a:pt x="230543" y="1252245"/>
                  </a:lnTo>
                  <a:lnTo>
                    <a:pt x="237807" y="1248791"/>
                  </a:lnTo>
                  <a:lnTo>
                    <a:pt x="277025" y="1138567"/>
                  </a:lnTo>
                  <a:lnTo>
                    <a:pt x="161772" y="1158684"/>
                  </a:lnTo>
                  <a:lnTo>
                    <a:pt x="157149" y="1165263"/>
                  </a:lnTo>
                  <a:lnTo>
                    <a:pt x="159562" y="1179080"/>
                  </a:lnTo>
                  <a:lnTo>
                    <a:pt x="166141" y="1183703"/>
                  </a:lnTo>
                  <a:lnTo>
                    <a:pt x="213677" y="1175410"/>
                  </a:lnTo>
                  <a:lnTo>
                    <a:pt x="46990" y="1316062"/>
                  </a:lnTo>
                  <a:lnTo>
                    <a:pt x="63169" y="1270596"/>
                  </a:lnTo>
                  <a:lnTo>
                    <a:pt x="59715" y="1263345"/>
                  </a:lnTo>
                  <a:lnTo>
                    <a:pt x="46494" y="1258633"/>
                  </a:lnTo>
                  <a:lnTo>
                    <a:pt x="39230" y="1262087"/>
                  </a:lnTo>
                  <a:lnTo>
                    <a:pt x="25" y="1372273"/>
                  </a:lnTo>
                  <a:lnTo>
                    <a:pt x="105473" y="1403502"/>
                  </a:lnTo>
                  <a:lnTo>
                    <a:pt x="112204" y="1405496"/>
                  </a:lnTo>
                  <a:lnTo>
                    <a:pt x="119265" y="1401648"/>
                  </a:lnTo>
                  <a:lnTo>
                    <a:pt x="123240" y="1388198"/>
                  </a:lnTo>
                  <a:lnTo>
                    <a:pt x="119405" y="1381137"/>
                  </a:lnTo>
                  <a:lnTo>
                    <a:pt x="73126" y="1367447"/>
                  </a:lnTo>
                  <a:lnTo>
                    <a:pt x="595972" y="1239253"/>
                  </a:lnTo>
                  <a:lnTo>
                    <a:pt x="561289" y="1272794"/>
                  </a:lnTo>
                  <a:lnTo>
                    <a:pt x="561149" y="1280833"/>
                  </a:lnTo>
                  <a:lnTo>
                    <a:pt x="570903" y="1290916"/>
                  </a:lnTo>
                  <a:lnTo>
                    <a:pt x="578942" y="1291056"/>
                  </a:lnTo>
                  <a:lnTo>
                    <a:pt x="662990" y="12097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7272" y="2650552"/>
              <a:ext cx="185566" cy="24021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365134" y="2470127"/>
              <a:ext cx="718185" cy="219075"/>
            </a:xfrm>
            <a:custGeom>
              <a:avLst/>
              <a:gdLst/>
              <a:ahLst/>
              <a:cxnLst/>
              <a:rect l="l" t="t" r="r" b="b"/>
              <a:pathLst>
                <a:path w="718184" h="219075">
                  <a:moveTo>
                    <a:pt x="110600" y="0"/>
                  </a:moveTo>
                  <a:lnTo>
                    <a:pt x="0" y="38172"/>
                  </a:lnTo>
                  <a:lnTo>
                    <a:pt x="87668" y="115657"/>
                  </a:lnTo>
                  <a:lnTo>
                    <a:pt x="95694" y="115162"/>
                  </a:lnTo>
                  <a:lnTo>
                    <a:pt x="104984" y="104651"/>
                  </a:lnTo>
                  <a:lnTo>
                    <a:pt x="104489" y="96625"/>
                  </a:lnTo>
                  <a:lnTo>
                    <a:pt x="68333" y="64668"/>
                  </a:lnTo>
                  <a:lnTo>
                    <a:pt x="644452" y="178902"/>
                  </a:lnTo>
                  <a:lnTo>
                    <a:pt x="598838" y="194645"/>
                  </a:lnTo>
                  <a:lnTo>
                    <a:pt x="595317" y="201875"/>
                  </a:lnTo>
                  <a:lnTo>
                    <a:pt x="599894" y="215135"/>
                  </a:lnTo>
                  <a:lnTo>
                    <a:pt x="607124" y="218655"/>
                  </a:lnTo>
                  <a:lnTo>
                    <a:pt x="613754" y="216367"/>
                  </a:lnTo>
                  <a:lnTo>
                    <a:pt x="717725" y="180483"/>
                  </a:lnTo>
                  <a:lnTo>
                    <a:pt x="630057" y="102998"/>
                  </a:lnTo>
                  <a:lnTo>
                    <a:pt x="622030" y="103493"/>
                  </a:lnTo>
                  <a:lnTo>
                    <a:pt x="612740" y="114004"/>
                  </a:lnTo>
                  <a:lnTo>
                    <a:pt x="613236" y="122030"/>
                  </a:lnTo>
                  <a:lnTo>
                    <a:pt x="649391" y="153987"/>
                  </a:lnTo>
                  <a:lnTo>
                    <a:pt x="73273" y="39753"/>
                  </a:lnTo>
                  <a:lnTo>
                    <a:pt x="118887" y="24010"/>
                  </a:lnTo>
                  <a:lnTo>
                    <a:pt x="122407" y="16780"/>
                  </a:lnTo>
                  <a:lnTo>
                    <a:pt x="117830" y="3520"/>
                  </a:lnTo>
                  <a:lnTo>
                    <a:pt x="110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49458" y="1266195"/>
              <a:ext cx="166954" cy="10628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297564" y="1226705"/>
              <a:ext cx="2784475" cy="870585"/>
            </a:xfrm>
            <a:custGeom>
              <a:avLst/>
              <a:gdLst/>
              <a:ahLst/>
              <a:cxnLst/>
              <a:rect l="l" t="t" r="r" b="b"/>
              <a:pathLst>
                <a:path w="2784475" h="870585">
                  <a:moveTo>
                    <a:pt x="292328" y="811555"/>
                  </a:moveTo>
                  <a:lnTo>
                    <a:pt x="194284" y="754367"/>
                  </a:lnTo>
                  <a:lnTo>
                    <a:pt x="190830" y="753999"/>
                  </a:lnTo>
                  <a:lnTo>
                    <a:pt x="187693" y="754824"/>
                  </a:lnTo>
                  <a:lnTo>
                    <a:pt x="184543" y="755650"/>
                  </a:lnTo>
                  <a:lnTo>
                    <a:pt x="181711" y="757682"/>
                  </a:lnTo>
                  <a:lnTo>
                    <a:pt x="176415" y="766762"/>
                  </a:lnTo>
                  <a:lnTo>
                    <a:pt x="178460" y="774534"/>
                  </a:lnTo>
                  <a:lnTo>
                    <a:pt x="220141" y="798855"/>
                  </a:lnTo>
                  <a:lnTo>
                    <a:pt x="72186" y="798855"/>
                  </a:lnTo>
                  <a:lnTo>
                    <a:pt x="113868" y="774534"/>
                  </a:lnTo>
                  <a:lnTo>
                    <a:pt x="115912" y="766762"/>
                  </a:lnTo>
                  <a:lnTo>
                    <a:pt x="108851" y="754646"/>
                  </a:lnTo>
                  <a:lnTo>
                    <a:pt x="101066" y="752602"/>
                  </a:lnTo>
                  <a:lnTo>
                    <a:pt x="0" y="811555"/>
                  </a:lnTo>
                  <a:lnTo>
                    <a:pt x="101066" y="870508"/>
                  </a:lnTo>
                  <a:lnTo>
                    <a:pt x="108851" y="868464"/>
                  </a:lnTo>
                  <a:lnTo>
                    <a:pt x="115912" y="856348"/>
                  </a:lnTo>
                  <a:lnTo>
                    <a:pt x="113868" y="848563"/>
                  </a:lnTo>
                  <a:lnTo>
                    <a:pt x="72186" y="824255"/>
                  </a:lnTo>
                  <a:lnTo>
                    <a:pt x="220141" y="824255"/>
                  </a:lnTo>
                  <a:lnTo>
                    <a:pt x="178460" y="848563"/>
                  </a:lnTo>
                  <a:lnTo>
                    <a:pt x="176415" y="856348"/>
                  </a:lnTo>
                  <a:lnTo>
                    <a:pt x="183489" y="868464"/>
                  </a:lnTo>
                  <a:lnTo>
                    <a:pt x="191262" y="870508"/>
                  </a:lnTo>
                  <a:lnTo>
                    <a:pt x="292328" y="811555"/>
                  </a:lnTo>
                  <a:close/>
                </a:path>
                <a:path w="2784475" h="870585">
                  <a:moveTo>
                    <a:pt x="2028278" y="109131"/>
                  </a:moveTo>
                  <a:lnTo>
                    <a:pt x="1937829" y="34912"/>
                  </a:lnTo>
                  <a:lnTo>
                    <a:pt x="1929828" y="35712"/>
                  </a:lnTo>
                  <a:lnTo>
                    <a:pt x="1920925" y="46558"/>
                  </a:lnTo>
                  <a:lnTo>
                    <a:pt x="1921713" y="54559"/>
                  </a:lnTo>
                  <a:lnTo>
                    <a:pt x="1959025" y="85166"/>
                  </a:lnTo>
                  <a:lnTo>
                    <a:pt x="1684223" y="41097"/>
                  </a:lnTo>
                  <a:lnTo>
                    <a:pt x="1729219" y="23685"/>
                  </a:lnTo>
                  <a:lnTo>
                    <a:pt x="1732470" y="16332"/>
                  </a:lnTo>
                  <a:lnTo>
                    <a:pt x="1727415" y="3251"/>
                  </a:lnTo>
                  <a:lnTo>
                    <a:pt x="1720062" y="0"/>
                  </a:lnTo>
                  <a:lnTo>
                    <a:pt x="1713522" y="2527"/>
                  </a:lnTo>
                  <a:lnTo>
                    <a:pt x="1610931" y="42214"/>
                  </a:lnTo>
                  <a:lnTo>
                    <a:pt x="1701393" y="116420"/>
                  </a:lnTo>
                  <a:lnTo>
                    <a:pt x="1709394" y="115633"/>
                  </a:lnTo>
                  <a:lnTo>
                    <a:pt x="1718297" y="104787"/>
                  </a:lnTo>
                  <a:lnTo>
                    <a:pt x="1717509" y="96786"/>
                  </a:lnTo>
                  <a:lnTo>
                    <a:pt x="1680197" y="66179"/>
                  </a:lnTo>
                  <a:lnTo>
                    <a:pt x="1954999" y="110236"/>
                  </a:lnTo>
                  <a:lnTo>
                    <a:pt x="1909991" y="127647"/>
                  </a:lnTo>
                  <a:lnTo>
                    <a:pt x="1906739" y="135001"/>
                  </a:lnTo>
                  <a:lnTo>
                    <a:pt x="1911807" y="148082"/>
                  </a:lnTo>
                  <a:lnTo>
                    <a:pt x="1919160" y="151333"/>
                  </a:lnTo>
                  <a:lnTo>
                    <a:pt x="2028278" y="109131"/>
                  </a:lnTo>
                  <a:close/>
                </a:path>
                <a:path w="2784475" h="870585">
                  <a:moveTo>
                    <a:pt x="2386673" y="689571"/>
                  </a:moveTo>
                  <a:lnTo>
                    <a:pt x="2381173" y="683704"/>
                  </a:lnTo>
                  <a:lnTo>
                    <a:pt x="2367153" y="683234"/>
                  </a:lnTo>
                  <a:lnTo>
                    <a:pt x="2361285" y="688733"/>
                  </a:lnTo>
                  <a:lnTo>
                    <a:pt x="2359698" y="736955"/>
                  </a:lnTo>
                  <a:lnTo>
                    <a:pt x="2219769" y="477812"/>
                  </a:lnTo>
                  <a:lnTo>
                    <a:pt x="2260968" y="502945"/>
                  </a:lnTo>
                  <a:lnTo>
                    <a:pt x="2268778" y="501040"/>
                  </a:lnTo>
                  <a:lnTo>
                    <a:pt x="2276081" y="489064"/>
                  </a:lnTo>
                  <a:lnTo>
                    <a:pt x="2274189" y="481253"/>
                  </a:lnTo>
                  <a:lnTo>
                    <a:pt x="2174290" y="420331"/>
                  </a:lnTo>
                  <a:lnTo>
                    <a:pt x="2170442" y="537273"/>
                  </a:lnTo>
                  <a:lnTo>
                    <a:pt x="2175929" y="543140"/>
                  </a:lnTo>
                  <a:lnTo>
                    <a:pt x="2189950" y="543610"/>
                  </a:lnTo>
                  <a:lnTo>
                    <a:pt x="2195830" y="538111"/>
                  </a:lnTo>
                  <a:lnTo>
                    <a:pt x="2197417" y="489889"/>
                  </a:lnTo>
                  <a:lnTo>
                    <a:pt x="2337346" y="749033"/>
                  </a:lnTo>
                  <a:lnTo>
                    <a:pt x="2296147" y="723900"/>
                  </a:lnTo>
                  <a:lnTo>
                    <a:pt x="2288324" y="725792"/>
                  </a:lnTo>
                  <a:lnTo>
                    <a:pt x="2281021" y="737781"/>
                  </a:lnTo>
                  <a:lnTo>
                    <a:pt x="2282914" y="745591"/>
                  </a:lnTo>
                  <a:lnTo>
                    <a:pt x="2382812" y="806513"/>
                  </a:lnTo>
                  <a:lnTo>
                    <a:pt x="2386673" y="689571"/>
                  </a:lnTo>
                  <a:close/>
                </a:path>
                <a:path w="2784475" h="870585">
                  <a:moveTo>
                    <a:pt x="2605849" y="189026"/>
                  </a:moveTo>
                  <a:lnTo>
                    <a:pt x="2524429" y="105016"/>
                  </a:lnTo>
                  <a:lnTo>
                    <a:pt x="2516390" y="104889"/>
                  </a:lnTo>
                  <a:lnTo>
                    <a:pt x="2506307" y="114655"/>
                  </a:lnTo>
                  <a:lnTo>
                    <a:pt x="2506180" y="122694"/>
                  </a:lnTo>
                  <a:lnTo>
                    <a:pt x="2539771" y="157340"/>
                  </a:lnTo>
                  <a:lnTo>
                    <a:pt x="2393302" y="116332"/>
                  </a:lnTo>
                  <a:lnTo>
                    <a:pt x="2440000" y="104152"/>
                  </a:lnTo>
                  <a:lnTo>
                    <a:pt x="2444064" y="97218"/>
                  </a:lnTo>
                  <a:lnTo>
                    <a:pt x="2440521" y="83642"/>
                  </a:lnTo>
                  <a:lnTo>
                    <a:pt x="2433586" y="79578"/>
                  </a:lnTo>
                  <a:lnTo>
                    <a:pt x="2426792" y="81343"/>
                  </a:lnTo>
                  <a:lnTo>
                    <a:pt x="2320366" y="109105"/>
                  </a:lnTo>
                  <a:lnTo>
                    <a:pt x="2401798" y="193116"/>
                  </a:lnTo>
                  <a:lnTo>
                    <a:pt x="2409837" y="193243"/>
                  </a:lnTo>
                  <a:lnTo>
                    <a:pt x="2419908" y="183489"/>
                  </a:lnTo>
                  <a:lnTo>
                    <a:pt x="2420035" y="175450"/>
                  </a:lnTo>
                  <a:lnTo>
                    <a:pt x="2386457" y="140792"/>
                  </a:lnTo>
                  <a:lnTo>
                    <a:pt x="2532913" y="181800"/>
                  </a:lnTo>
                  <a:lnTo>
                    <a:pt x="2486228" y="193979"/>
                  </a:lnTo>
                  <a:lnTo>
                    <a:pt x="2482164" y="200914"/>
                  </a:lnTo>
                  <a:lnTo>
                    <a:pt x="2485694" y="214490"/>
                  </a:lnTo>
                  <a:lnTo>
                    <a:pt x="2492641" y="218554"/>
                  </a:lnTo>
                  <a:lnTo>
                    <a:pt x="2605849" y="189026"/>
                  </a:lnTo>
                  <a:close/>
                </a:path>
                <a:path w="2784475" h="870585">
                  <a:moveTo>
                    <a:pt x="2784462" y="612609"/>
                  </a:moveTo>
                  <a:lnTo>
                    <a:pt x="2751912" y="500227"/>
                  </a:lnTo>
                  <a:lnTo>
                    <a:pt x="2670111" y="583882"/>
                  </a:lnTo>
                  <a:lnTo>
                    <a:pt x="2670200" y="591921"/>
                  </a:lnTo>
                  <a:lnTo>
                    <a:pt x="2680233" y="601726"/>
                  </a:lnTo>
                  <a:lnTo>
                    <a:pt x="2688272" y="601637"/>
                  </a:lnTo>
                  <a:lnTo>
                    <a:pt x="2722003" y="567143"/>
                  </a:lnTo>
                  <a:lnTo>
                    <a:pt x="2680246" y="733412"/>
                  </a:lnTo>
                  <a:lnTo>
                    <a:pt x="2666809" y="687070"/>
                  </a:lnTo>
                  <a:lnTo>
                    <a:pt x="2659773" y="683183"/>
                  </a:lnTo>
                  <a:lnTo>
                    <a:pt x="2646299" y="687095"/>
                  </a:lnTo>
                  <a:lnTo>
                    <a:pt x="2642412" y="694131"/>
                  </a:lnTo>
                  <a:lnTo>
                    <a:pt x="2674975" y="806513"/>
                  </a:lnTo>
                  <a:lnTo>
                    <a:pt x="2756776" y="722858"/>
                  </a:lnTo>
                  <a:lnTo>
                    <a:pt x="2756687" y="714819"/>
                  </a:lnTo>
                  <a:lnTo>
                    <a:pt x="2746654" y="705015"/>
                  </a:lnTo>
                  <a:lnTo>
                    <a:pt x="2738615" y="705104"/>
                  </a:lnTo>
                  <a:lnTo>
                    <a:pt x="2704871" y="739597"/>
                  </a:lnTo>
                  <a:lnTo>
                    <a:pt x="2746641" y="573328"/>
                  </a:lnTo>
                  <a:lnTo>
                    <a:pt x="2760065" y="619683"/>
                  </a:lnTo>
                  <a:lnTo>
                    <a:pt x="2767114" y="623557"/>
                  </a:lnTo>
                  <a:lnTo>
                    <a:pt x="2780588" y="619658"/>
                  </a:lnTo>
                  <a:lnTo>
                    <a:pt x="2784462" y="612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48391" y="1600925"/>
              <a:ext cx="223560" cy="11825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589765" y="1268869"/>
              <a:ext cx="2098675" cy="1382395"/>
            </a:xfrm>
            <a:custGeom>
              <a:avLst/>
              <a:gdLst/>
              <a:ahLst/>
              <a:cxnLst/>
              <a:rect l="l" t="t" r="r" b="b"/>
              <a:pathLst>
                <a:path w="2098675" h="1382395">
                  <a:moveTo>
                    <a:pt x="567588" y="100888"/>
                  </a:moveTo>
                  <a:lnTo>
                    <a:pt x="461645" y="51244"/>
                  </a:lnTo>
                  <a:lnTo>
                    <a:pt x="454088" y="53975"/>
                  </a:lnTo>
                  <a:lnTo>
                    <a:pt x="448132" y="66675"/>
                  </a:lnTo>
                  <a:lnTo>
                    <a:pt x="450875" y="74244"/>
                  </a:lnTo>
                  <a:lnTo>
                    <a:pt x="494563" y="94716"/>
                  </a:lnTo>
                  <a:lnTo>
                    <a:pt x="70751" y="132892"/>
                  </a:lnTo>
                  <a:lnTo>
                    <a:pt x="110083" y="104940"/>
                  </a:lnTo>
                  <a:lnTo>
                    <a:pt x="111429" y="97002"/>
                  </a:lnTo>
                  <a:lnTo>
                    <a:pt x="103301" y="85572"/>
                  </a:lnTo>
                  <a:lnTo>
                    <a:pt x="95377" y="84239"/>
                  </a:lnTo>
                  <a:lnTo>
                    <a:pt x="0" y="152019"/>
                  </a:lnTo>
                  <a:lnTo>
                    <a:pt x="102781" y="200177"/>
                  </a:lnTo>
                  <a:lnTo>
                    <a:pt x="106260" y="200240"/>
                  </a:lnTo>
                  <a:lnTo>
                    <a:pt x="109308" y="199136"/>
                  </a:lnTo>
                  <a:lnTo>
                    <a:pt x="112369" y="198031"/>
                  </a:lnTo>
                  <a:lnTo>
                    <a:pt x="114998" y="195757"/>
                  </a:lnTo>
                  <a:lnTo>
                    <a:pt x="119468" y="186232"/>
                  </a:lnTo>
                  <a:lnTo>
                    <a:pt x="116725" y="178663"/>
                  </a:lnTo>
                  <a:lnTo>
                    <a:pt x="73037" y="158191"/>
                  </a:lnTo>
                  <a:lnTo>
                    <a:pt x="496849" y="120015"/>
                  </a:lnTo>
                  <a:lnTo>
                    <a:pt x="457517" y="147967"/>
                  </a:lnTo>
                  <a:lnTo>
                    <a:pt x="456171" y="155892"/>
                  </a:lnTo>
                  <a:lnTo>
                    <a:pt x="464299" y="167335"/>
                  </a:lnTo>
                  <a:lnTo>
                    <a:pt x="472224" y="168668"/>
                  </a:lnTo>
                  <a:lnTo>
                    <a:pt x="567588" y="100888"/>
                  </a:lnTo>
                  <a:close/>
                </a:path>
                <a:path w="2098675" h="1382395">
                  <a:moveTo>
                    <a:pt x="1413141" y="295478"/>
                  </a:moveTo>
                  <a:lnTo>
                    <a:pt x="1410195" y="287997"/>
                  </a:lnTo>
                  <a:lnTo>
                    <a:pt x="1397330" y="282409"/>
                  </a:lnTo>
                  <a:lnTo>
                    <a:pt x="1389849" y="285356"/>
                  </a:lnTo>
                  <a:lnTo>
                    <a:pt x="1370609" y="329603"/>
                  </a:lnTo>
                  <a:lnTo>
                    <a:pt x="1339888" y="70180"/>
                  </a:lnTo>
                  <a:lnTo>
                    <a:pt x="1368933" y="108712"/>
                  </a:lnTo>
                  <a:lnTo>
                    <a:pt x="1376895" y="109829"/>
                  </a:lnTo>
                  <a:lnTo>
                    <a:pt x="1388097" y="101384"/>
                  </a:lnTo>
                  <a:lnTo>
                    <a:pt x="1389214" y="93421"/>
                  </a:lnTo>
                  <a:lnTo>
                    <a:pt x="1318793" y="0"/>
                  </a:lnTo>
                  <a:lnTo>
                    <a:pt x="1272120" y="107289"/>
                  </a:lnTo>
                  <a:lnTo>
                    <a:pt x="1275080" y="114769"/>
                  </a:lnTo>
                  <a:lnTo>
                    <a:pt x="1287932" y="120370"/>
                  </a:lnTo>
                  <a:lnTo>
                    <a:pt x="1295425" y="117424"/>
                  </a:lnTo>
                  <a:lnTo>
                    <a:pt x="1314665" y="73164"/>
                  </a:lnTo>
                  <a:lnTo>
                    <a:pt x="1345387" y="332587"/>
                  </a:lnTo>
                  <a:lnTo>
                    <a:pt x="1316342" y="294055"/>
                  </a:lnTo>
                  <a:lnTo>
                    <a:pt x="1308379" y="292938"/>
                  </a:lnTo>
                  <a:lnTo>
                    <a:pt x="1297178" y="301383"/>
                  </a:lnTo>
                  <a:lnTo>
                    <a:pt x="1296060" y="309346"/>
                  </a:lnTo>
                  <a:lnTo>
                    <a:pt x="1366481" y="402780"/>
                  </a:lnTo>
                  <a:lnTo>
                    <a:pt x="1413141" y="295478"/>
                  </a:lnTo>
                  <a:close/>
                </a:path>
                <a:path w="2098675" h="1382395">
                  <a:moveTo>
                    <a:pt x="2098649" y="880960"/>
                  </a:moveTo>
                  <a:lnTo>
                    <a:pt x="2090610" y="764311"/>
                  </a:lnTo>
                  <a:lnTo>
                    <a:pt x="1989239" y="705929"/>
                  </a:lnTo>
                  <a:lnTo>
                    <a:pt x="1981466" y="708025"/>
                  </a:lnTo>
                  <a:lnTo>
                    <a:pt x="1974469" y="720178"/>
                  </a:lnTo>
                  <a:lnTo>
                    <a:pt x="1976564" y="727951"/>
                  </a:lnTo>
                  <a:lnTo>
                    <a:pt x="2018385" y="752017"/>
                  </a:lnTo>
                  <a:lnTo>
                    <a:pt x="1292428" y="756272"/>
                  </a:lnTo>
                  <a:lnTo>
                    <a:pt x="1333957" y="731710"/>
                  </a:lnTo>
                  <a:lnTo>
                    <a:pt x="1335963" y="723925"/>
                  </a:lnTo>
                  <a:lnTo>
                    <a:pt x="1328826" y="711847"/>
                  </a:lnTo>
                  <a:lnTo>
                    <a:pt x="1321028" y="709841"/>
                  </a:lnTo>
                  <a:lnTo>
                    <a:pt x="1220431" y="769327"/>
                  </a:lnTo>
                  <a:lnTo>
                    <a:pt x="1268552" y="662825"/>
                  </a:lnTo>
                  <a:lnTo>
                    <a:pt x="1265720" y="655294"/>
                  </a:lnTo>
                  <a:lnTo>
                    <a:pt x="1252931" y="649528"/>
                  </a:lnTo>
                  <a:lnTo>
                    <a:pt x="1245412" y="652360"/>
                  </a:lnTo>
                  <a:lnTo>
                    <a:pt x="1225537" y="696341"/>
                  </a:lnTo>
                  <a:lnTo>
                    <a:pt x="1192796" y="381736"/>
                  </a:lnTo>
                  <a:lnTo>
                    <a:pt x="1221295" y="420687"/>
                  </a:lnTo>
                  <a:lnTo>
                    <a:pt x="1229233" y="421919"/>
                  </a:lnTo>
                  <a:lnTo>
                    <a:pt x="1240561" y="413626"/>
                  </a:lnTo>
                  <a:lnTo>
                    <a:pt x="1241793" y="405676"/>
                  </a:lnTo>
                  <a:lnTo>
                    <a:pt x="1172692" y="311264"/>
                  </a:lnTo>
                  <a:lnTo>
                    <a:pt x="1124508" y="417893"/>
                  </a:lnTo>
                  <a:lnTo>
                    <a:pt x="1127353" y="425411"/>
                  </a:lnTo>
                  <a:lnTo>
                    <a:pt x="1140142" y="431190"/>
                  </a:lnTo>
                  <a:lnTo>
                    <a:pt x="1147660" y="428345"/>
                  </a:lnTo>
                  <a:lnTo>
                    <a:pt x="1167523" y="384378"/>
                  </a:lnTo>
                  <a:lnTo>
                    <a:pt x="1200277" y="698969"/>
                  </a:lnTo>
                  <a:lnTo>
                    <a:pt x="1171778" y="660031"/>
                  </a:lnTo>
                  <a:lnTo>
                    <a:pt x="1163828" y="658799"/>
                  </a:lnTo>
                  <a:lnTo>
                    <a:pt x="1152512" y="667080"/>
                  </a:lnTo>
                  <a:lnTo>
                    <a:pt x="1151280" y="675030"/>
                  </a:lnTo>
                  <a:lnTo>
                    <a:pt x="1220317" y="769391"/>
                  </a:lnTo>
                  <a:lnTo>
                    <a:pt x="1207604" y="885647"/>
                  </a:lnTo>
                  <a:lnTo>
                    <a:pt x="1212634" y="891908"/>
                  </a:lnTo>
                  <a:lnTo>
                    <a:pt x="1226578" y="893445"/>
                  </a:lnTo>
                  <a:lnTo>
                    <a:pt x="1232852" y="888415"/>
                  </a:lnTo>
                  <a:lnTo>
                    <a:pt x="1238110" y="840447"/>
                  </a:lnTo>
                  <a:lnTo>
                    <a:pt x="1452092" y="1321015"/>
                  </a:lnTo>
                  <a:lnTo>
                    <a:pt x="1412925" y="1292821"/>
                  </a:lnTo>
                  <a:lnTo>
                    <a:pt x="1404988" y="1294117"/>
                  </a:lnTo>
                  <a:lnTo>
                    <a:pt x="1396796" y="1305509"/>
                  </a:lnTo>
                  <a:lnTo>
                    <a:pt x="1398092" y="1313446"/>
                  </a:lnTo>
                  <a:lnTo>
                    <a:pt x="1493050" y="1381785"/>
                  </a:lnTo>
                  <a:lnTo>
                    <a:pt x="1505800" y="1265478"/>
                  </a:lnTo>
                  <a:lnTo>
                    <a:pt x="1500771" y="1259205"/>
                  </a:lnTo>
                  <a:lnTo>
                    <a:pt x="1486827" y="1257681"/>
                  </a:lnTo>
                  <a:lnTo>
                    <a:pt x="1480553" y="1262710"/>
                  </a:lnTo>
                  <a:lnTo>
                    <a:pt x="1475295" y="1310678"/>
                  </a:lnTo>
                  <a:lnTo>
                    <a:pt x="1261313" y="830110"/>
                  </a:lnTo>
                  <a:lnTo>
                    <a:pt x="1300480" y="858291"/>
                  </a:lnTo>
                  <a:lnTo>
                    <a:pt x="1308417" y="857008"/>
                  </a:lnTo>
                  <a:lnTo>
                    <a:pt x="1316609" y="845616"/>
                  </a:lnTo>
                  <a:lnTo>
                    <a:pt x="1315313" y="837679"/>
                  </a:lnTo>
                  <a:lnTo>
                    <a:pt x="1220749" y="769658"/>
                  </a:lnTo>
                  <a:lnTo>
                    <a:pt x="1318679" y="826008"/>
                  </a:lnTo>
                  <a:lnTo>
                    <a:pt x="1336484" y="813498"/>
                  </a:lnTo>
                  <a:lnTo>
                    <a:pt x="1334389" y="805738"/>
                  </a:lnTo>
                  <a:lnTo>
                    <a:pt x="1292567" y="781672"/>
                  </a:lnTo>
                  <a:lnTo>
                    <a:pt x="2018538" y="777417"/>
                  </a:lnTo>
                  <a:lnTo>
                    <a:pt x="1976996" y="801979"/>
                  </a:lnTo>
                  <a:lnTo>
                    <a:pt x="1975002" y="809764"/>
                  </a:lnTo>
                  <a:lnTo>
                    <a:pt x="1982139" y="821842"/>
                  </a:lnTo>
                  <a:lnTo>
                    <a:pt x="1989924" y="823836"/>
                  </a:lnTo>
                  <a:lnTo>
                    <a:pt x="2089467" y="764997"/>
                  </a:lnTo>
                  <a:lnTo>
                    <a:pt x="1992960" y="828700"/>
                  </a:lnTo>
                  <a:lnTo>
                    <a:pt x="1991347" y="836574"/>
                  </a:lnTo>
                  <a:lnTo>
                    <a:pt x="1999081" y="848283"/>
                  </a:lnTo>
                  <a:lnTo>
                    <a:pt x="2006955" y="849896"/>
                  </a:lnTo>
                  <a:lnTo>
                    <a:pt x="2047227" y="823315"/>
                  </a:lnTo>
                  <a:lnTo>
                    <a:pt x="1805825" y="1311452"/>
                  </a:lnTo>
                  <a:lnTo>
                    <a:pt x="1802498" y="1263319"/>
                  </a:lnTo>
                  <a:lnTo>
                    <a:pt x="1796440" y="1258036"/>
                  </a:lnTo>
                  <a:lnTo>
                    <a:pt x="1782445" y="1259001"/>
                  </a:lnTo>
                  <a:lnTo>
                    <a:pt x="1777161" y="1265059"/>
                  </a:lnTo>
                  <a:lnTo>
                    <a:pt x="1785200" y="1381785"/>
                  </a:lnTo>
                  <a:lnTo>
                    <a:pt x="1882851" y="1317332"/>
                  </a:lnTo>
                  <a:lnTo>
                    <a:pt x="1884464" y="1309446"/>
                  </a:lnTo>
                  <a:lnTo>
                    <a:pt x="1876742" y="1297749"/>
                  </a:lnTo>
                  <a:lnTo>
                    <a:pt x="1868855" y="1296136"/>
                  </a:lnTo>
                  <a:lnTo>
                    <a:pt x="1828584" y="1322717"/>
                  </a:lnTo>
                  <a:lnTo>
                    <a:pt x="2069998" y="834567"/>
                  </a:lnTo>
                  <a:lnTo>
                    <a:pt x="2073313" y="882713"/>
                  </a:lnTo>
                  <a:lnTo>
                    <a:pt x="2079371" y="887996"/>
                  </a:lnTo>
                  <a:lnTo>
                    <a:pt x="2093366" y="887031"/>
                  </a:lnTo>
                  <a:lnTo>
                    <a:pt x="2098649" y="88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608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Unsupervised</a:t>
            </a:r>
            <a:r>
              <a:rPr b="0" spc="-1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425413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0">
              <a:lnSpc>
                <a:spcPct val="100000"/>
              </a:lnSpc>
              <a:spcBef>
                <a:spcPts val="100"/>
              </a:spcBef>
            </a:pPr>
            <a:r>
              <a:rPr b="0" spc="-20" dirty="0">
                <a:latin typeface="Calibri"/>
                <a:cs typeface="Calibri"/>
              </a:rPr>
              <a:t>Reinforcement</a:t>
            </a:r>
            <a:r>
              <a:rPr b="0" spc="-1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584440" cy="45796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6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Given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sequence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states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actions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with </a:t>
            </a:r>
            <a:r>
              <a:rPr sz="3200" spc="-10" dirty="0">
                <a:latin typeface="Calibri"/>
                <a:cs typeface="Calibri"/>
              </a:rPr>
              <a:t>(delayed)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rewards,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policy</a:t>
            </a:r>
            <a:endParaRPr sz="3200">
              <a:latin typeface="Calibri"/>
              <a:cs typeface="Calibri"/>
            </a:endParaRPr>
          </a:p>
          <a:p>
            <a:pPr marL="754380" marR="160020" lvl="1" indent="-284480">
              <a:lnSpc>
                <a:spcPts val="3300"/>
              </a:lnSpc>
              <a:spcBef>
                <a:spcPts val="80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Policy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mapping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states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70" dirty="0">
                <a:latin typeface="Wingdings"/>
                <a:cs typeface="Wingdings"/>
              </a:rPr>
              <a:t>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actions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dirty="0">
                <a:latin typeface="Calibri"/>
                <a:cs typeface="Calibri"/>
              </a:rPr>
              <a:t>tells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Examples: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6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Credit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assignment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problem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4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Game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playing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4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Robot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maze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4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Balance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hand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0672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REINFORCEMENT</a:t>
            </a:r>
            <a:r>
              <a:rPr spc="170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324" y="1286406"/>
            <a:ext cx="5931320" cy="535573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7557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General-purpose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framework.</a:t>
            </a:r>
            <a:r>
              <a:rPr sz="1488" spc="119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At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each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time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step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agent</a:t>
            </a:r>
            <a:r>
              <a:rPr sz="1488" i="1" spc="22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interacts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30" dirty="0">
                <a:latin typeface="Arial MT"/>
                <a:cs typeface="Arial MT"/>
              </a:rPr>
              <a:t>with </a:t>
            </a:r>
            <a:r>
              <a:rPr sz="1488" dirty="0">
                <a:latin typeface="Arial MT"/>
                <a:cs typeface="Arial MT"/>
              </a:rPr>
              <a:t>an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environment</a:t>
            </a:r>
            <a:r>
              <a:rPr sz="1488" dirty="0">
                <a:latin typeface="Arial MT"/>
                <a:cs typeface="Arial MT"/>
              </a:rPr>
              <a:t>.</a:t>
            </a:r>
            <a:r>
              <a:rPr sz="1488" spc="8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It:</a:t>
            </a:r>
            <a:r>
              <a:rPr sz="1488" spc="89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observes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state;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receives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reward;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executes</a:t>
            </a:r>
            <a:r>
              <a:rPr sz="1488" spc="-15" dirty="0">
                <a:latin typeface="Arial MT"/>
                <a:cs typeface="Arial MT"/>
              </a:rPr>
              <a:t> action.</a:t>
            </a:r>
            <a:endParaRPr sz="1488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2301" y="2017820"/>
            <a:ext cx="2027187" cy="23149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4776110"/>
            <a:ext cx="106988" cy="1069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5088721"/>
            <a:ext cx="106988" cy="1069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9740" y="4593300"/>
            <a:ext cx="4294279" cy="651045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18893" marR="7557">
              <a:lnSpc>
                <a:spcPct val="137900"/>
              </a:lnSpc>
              <a:spcBef>
                <a:spcPts val="149"/>
              </a:spcBef>
            </a:pPr>
            <a:r>
              <a:rPr sz="1488" dirty="0">
                <a:latin typeface="Arial MT"/>
                <a:cs typeface="Arial MT"/>
              </a:rPr>
              <a:t>Goal:</a:t>
            </a:r>
            <a:r>
              <a:rPr sz="1488" spc="11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Select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actions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maximize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future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reward. </a:t>
            </a:r>
            <a:r>
              <a:rPr sz="1488" dirty="0">
                <a:latin typeface="Arial MT"/>
                <a:cs typeface="Arial MT"/>
              </a:rPr>
              <a:t>Reward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signals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may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be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sparse,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noisy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and</a:t>
            </a:r>
            <a:r>
              <a:rPr sz="1488" spc="-15" dirty="0">
                <a:latin typeface="Arial MT"/>
                <a:cs typeface="Arial MT"/>
              </a:rPr>
              <a:t> delayed.</a:t>
            </a:r>
            <a:endParaRPr sz="1488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36563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6409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The</a:t>
            </a:r>
            <a:r>
              <a:rPr b="0" spc="-105" dirty="0">
                <a:latin typeface="Calibri"/>
                <a:cs typeface="Calibri"/>
              </a:rPr>
              <a:t> </a:t>
            </a:r>
            <a:r>
              <a:rPr b="0" spc="-60" dirty="0">
                <a:latin typeface="Calibri"/>
                <a:cs typeface="Calibri"/>
              </a:rPr>
              <a:t>Agent-</a:t>
            </a:r>
            <a:r>
              <a:rPr b="0" spc="-10" dirty="0">
                <a:latin typeface="Calibri"/>
                <a:cs typeface="Calibri"/>
              </a:rPr>
              <a:t>Environment</a:t>
            </a:r>
            <a:r>
              <a:rPr b="0" spc="-10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Interface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180" y="1384300"/>
            <a:ext cx="4713069" cy="190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09161" y="3537902"/>
            <a:ext cx="501142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30480" indent="-308610">
              <a:lnSpc>
                <a:spcPct val="124700"/>
              </a:lnSpc>
              <a:spcBef>
                <a:spcPts val="100"/>
              </a:spcBef>
              <a:tabLst>
                <a:tab pos="3087370" algn="l"/>
                <a:tab pos="3553460" algn="l"/>
              </a:tabLst>
            </a:pPr>
            <a:r>
              <a:rPr sz="1900" spc="-30" dirty="0">
                <a:latin typeface="Times New Roman"/>
                <a:cs typeface="Times New Roman"/>
              </a:rPr>
              <a:t>Agent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and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40" dirty="0">
                <a:latin typeface="Times New Roman"/>
                <a:cs typeface="Times New Roman"/>
              </a:rPr>
              <a:t>environment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interact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at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discrete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time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steps </a:t>
            </a:r>
            <a:r>
              <a:rPr sz="1900" spc="-20" dirty="0">
                <a:latin typeface="Times New Roman"/>
                <a:cs typeface="Times New Roman"/>
              </a:rPr>
              <a:t>Agent</a:t>
            </a:r>
            <a:r>
              <a:rPr sz="1900" spc="-8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observes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state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at</a:t>
            </a:r>
            <a:r>
              <a:rPr sz="1900" spc="-7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step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i="1" spc="-22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s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569" baseline="-22727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Symbol"/>
                <a:cs typeface="Symbol"/>
              </a:rPr>
              <a:t></a:t>
            </a:r>
            <a:r>
              <a:rPr sz="1900" i="1" spc="-25" dirty="0">
                <a:latin typeface="Times New Roman"/>
                <a:cs typeface="Times New Roman"/>
              </a:rPr>
              <a:t>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0489" y="3610119"/>
            <a:ext cx="138938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8920" algn="l"/>
              </a:tabLst>
            </a:pPr>
            <a:r>
              <a:rPr sz="1900" spc="-50" dirty="0">
                <a:latin typeface="Times New Roman"/>
                <a:cs typeface="Times New Roman"/>
              </a:rPr>
              <a:t>: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i="1" spc="1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-95" dirty="0">
                <a:latin typeface="Times New Roman"/>
                <a:cs typeface="Times New Roman"/>
              </a:rPr>
              <a:t>0,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65" dirty="0">
                <a:latin typeface="Times New Roman"/>
                <a:cs typeface="Times New Roman"/>
              </a:rPr>
              <a:t>1,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95" dirty="0">
                <a:latin typeface="Times New Roman"/>
                <a:cs typeface="Times New Roman"/>
              </a:rPr>
              <a:t>2,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Arial"/>
                <a:cs typeface="Arial"/>
              </a:rPr>
              <a:t>K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0764" y="4352347"/>
            <a:ext cx="36093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654935" algn="l"/>
              </a:tabLst>
            </a:pPr>
            <a:r>
              <a:rPr sz="1900" spc="-25" dirty="0">
                <a:latin typeface="Times New Roman"/>
                <a:cs typeface="Times New Roman"/>
              </a:rPr>
              <a:t>produces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action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step</a:t>
            </a:r>
            <a:r>
              <a:rPr sz="1900" spc="260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t</a:t>
            </a:r>
            <a:r>
              <a:rPr sz="1900" i="1" spc="-8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a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315" baseline="-22727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</a:t>
            </a:r>
            <a:r>
              <a:rPr sz="1900" spc="-114" dirty="0">
                <a:latin typeface="Times New Roman"/>
                <a:cs typeface="Times New Roman"/>
              </a:rPr>
              <a:t> </a:t>
            </a:r>
            <a:r>
              <a:rPr sz="1900" i="1" spc="-25" dirty="0">
                <a:latin typeface="Times New Roman"/>
                <a:cs typeface="Times New Roman"/>
              </a:rPr>
              <a:t>A</a:t>
            </a:r>
            <a:r>
              <a:rPr sz="1900" spc="-25" dirty="0">
                <a:latin typeface="Times New Roman"/>
                <a:cs typeface="Times New Roman"/>
              </a:rPr>
              <a:t>(</a:t>
            </a:r>
            <a:r>
              <a:rPr sz="1900" i="1" spc="-25" dirty="0">
                <a:latin typeface="Times New Roman"/>
                <a:cs typeface="Times New Roman"/>
              </a:rPr>
              <a:t>s</a:t>
            </a:r>
            <a:r>
              <a:rPr sz="1650" i="1" spc="-37" baseline="-22727" dirty="0">
                <a:latin typeface="Times New Roman"/>
                <a:cs typeface="Times New Roman"/>
              </a:rPr>
              <a:t>t</a:t>
            </a:r>
            <a:r>
              <a:rPr sz="1650" i="1" spc="-22" baseline="-22727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4960" y="4661274"/>
            <a:ext cx="2350135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700"/>
              </a:lnSpc>
              <a:spcBef>
                <a:spcPts val="100"/>
              </a:spcBef>
            </a:pPr>
            <a:r>
              <a:rPr sz="1900" dirty="0">
                <a:latin typeface="Times New Roman"/>
                <a:cs typeface="Times New Roman"/>
              </a:rPr>
              <a:t>gets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resulting</a:t>
            </a:r>
            <a:r>
              <a:rPr sz="1900" spc="-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reward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 </a:t>
            </a:r>
            <a:r>
              <a:rPr sz="1900" dirty="0">
                <a:latin typeface="Times New Roman"/>
                <a:cs typeface="Times New Roman"/>
              </a:rPr>
              <a:t>and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resulting</a:t>
            </a:r>
            <a:r>
              <a:rPr sz="1900" spc="-8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next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state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2357" y="4601094"/>
            <a:ext cx="812165" cy="868044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35"/>
              </a:spcBef>
            </a:pPr>
            <a:r>
              <a:rPr sz="1900" i="1" spc="-155" dirty="0">
                <a:latin typeface="Times New Roman"/>
                <a:cs typeface="Times New Roman"/>
              </a:rPr>
              <a:t>r</a:t>
            </a:r>
            <a:r>
              <a:rPr sz="1650" i="1" spc="-232" baseline="-22727" dirty="0">
                <a:latin typeface="Times New Roman"/>
                <a:cs typeface="Times New Roman"/>
              </a:rPr>
              <a:t>t</a:t>
            </a:r>
            <a:r>
              <a:rPr sz="1650" i="1" spc="-142" baseline="-22727" dirty="0">
                <a:latin typeface="Times New Roman"/>
                <a:cs typeface="Times New Roman"/>
              </a:rPr>
              <a:t> </a:t>
            </a:r>
            <a:r>
              <a:rPr sz="1650" baseline="-22727" dirty="0">
                <a:latin typeface="Symbol"/>
                <a:cs typeface="Symbol"/>
              </a:rPr>
              <a:t></a:t>
            </a:r>
            <a:r>
              <a:rPr sz="1650" baseline="-22727" dirty="0">
                <a:latin typeface="Times New Roman"/>
                <a:cs typeface="Times New Roman"/>
              </a:rPr>
              <a:t>1</a:t>
            </a:r>
            <a:r>
              <a:rPr sz="1650" spc="442" baseline="-22727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Symbol"/>
                <a:cs typeface="Symbol"/>
              </a:rPr>
              <a:t></a:t>
            </a:r>
            <a:endParaRPr sz="1900">
              <a:latin typeface="Symbol"/>
              <a:cs typeface="Symbol"/>
            </a:endParaRPr>
          </a:p>
          <a:p>
            <a:pPr marL="116839">
              <a:lnSpc>
                <a:spcPct val="100000"/>
              </a:lnSpc>
              <a:spcBef>
                <a:spcPts val="1040"/>
              </a:spcBef>
            </a:pPr>
            <a:r>
              <a:rPr sz="2850" i="1" baseline="13157" dirty="0">
                <a:latin typeface="Times New Roman"/>
                <a:cs typeface="Times New Roman"/>
              </a:rPr>
              <a:t>s</a:t>
            </a:r>
            <a:r>
              <a:rPr sz="1100" i="1" dirty="0">
                <a:latin typeface="Times New Roman"/>
                <a:cs typeface="Times New Roman"/>
              </a:rPr>
              <a:t>t</a:t>
            </a:r>
            <a:r>
              <a:rPr sz="1100" i="1" spc="-8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Symbol"/>
                <a:cs typeface="Symbol"/>
              </a:rPr>
              <a:t>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44725" y="5786437"/>
            <a:ext cx="5026025" cy="536575"/>
            <a:chOff x="2244725" y="5786437"/>
            <a:chExt cx="5026025" cy="5365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1700" y="6008687"/>
              <a:ext cx="103188" cy="101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537" y="6008687"/>
              <a:ext cx="103188" cy="101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51075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95587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750" y="6008687"/>
              <a:ext cx="103188" cy="101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744912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8942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38750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32588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8167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6789" y="5726160"/>
            <a:ext cx="9721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25" algn="l"/>
                <a:tab pos="958850" algn="l"/>
              </a:tabLst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 </a:t>
            </a:r>
            <a:r>
              <a:rPr sz="2100" b="1" spc="-50" dirty="0">
                <a:latin typeface="Arial"/>
                <a:cs typeface="Arial"/>
              </a:rPr>
              <a:t>.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u="sng" dirty="0"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	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15501" y="5846810"/>
            <a:ext cx="12953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50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05989" y="5983335"/>
            <a:ext cx="93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2376" y="5942060"/>
            <a:ext cx="24637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25" dirty="0">
                <a:latin typeface="Calibri"/>
                <a:cs typeface="Calibri"/>
              </a:rPr>
              <a:t>a</a:t>
            </a:r>
            <a:r>
              <a:rPr sz="2400" i="1" spc="-37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5926" y="5708698"/>
            <a:ext cx="986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baseline="1455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t</a:t>
            </a:r>
            <a:r>
              <a:rPr sz="1600" i="1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+1</a:t>
            </a:r>
            <a:r>
              <a:rPr sz="1600" spc="295" dirty="0">
                <a:latin typeface="Calibri"/>
                <a:cs typeface="Calibri"/>
              </a:rPr>
              <a:t> </a:t>
            </a:r>
            <a:r>
              <a:rPr sz="3150" i="1" spc="-30" baseline="-17195" dirty="0">
                <a:latin typeface="Calibri"/>
                <a:cs typeface="Calibri"/>
              </a:rPr>
              <a:t>s</a:t>
            </a:r>
            <a:r>
              <a:rPr sz="2400" i="1" spc="-30" baseline="-41666" dirty="0">
                <a:latin typeface="Calibri"/>
                <a:cs typeface="Calibri"/>
              </a:rPr>
              <a:t>t</a:t>
            </a:r>
            <a:r>
              <a:rPr sz="2400" i="1" spc="-37" baseline="-41666" dirty="0">
                <a:latin typeface="Calibri"/>
                <a:cs typeface="Calibri"/>
              </a:rPr>
              <a:t> </a:t>
            </a:r>
            <a:r>
              <a:rPr sz="2400" spc="-37" baseline="-41666" dirty="0">
                <a:latin typeface="Calibri"/>
                <a:cs typeface="Calibri"/>
              </a:rPr>
              <a:t>+1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4906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225" baseline="14550" dirty="0">
                <a:latin typeface="Calibri"/>
                <a:cs typeface="Calibri"/>
              </a:rPr>
              <a:t>a</a:t>
            </a:r>
            <a:r>
              <a:rPr sz="1600" i="1" spc="-150" dirty="0">
                <a:latin typeface="Calibri"/>
                <a:cs typeface="Calibri"/>
              </a:rPr>
              <a:t>t</a:t>
            </a:r>
            <a:r>
              <a:rPr sz="1600" i="1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3726" y="5708698"/>
            <a:ext cx="10198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baseline="1455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t</a:t>
            </a:r>
            <a:r>
              <a:rPr sz="1600" i="1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+2</a:t>
            </a:r>
            <a:r>
              <a:rPr sz="1600" spc="85" dirty="0">
                <a:latin typeface="Calibri"/>
                <a:cs typeface="Calibri"/>
              </a:rPr>
              <a:t>  </a:t>
            </a:r>
            <a:r>
              <a:rPr sz="3150" i="1" spc="-15" baseline="-15873" dirty="0">
                <a:latin typeface="Calibri"/>
                <a:cs typeface="Calibri"/>
              </a:rPr>
              <a:t>s</a:t>
            </a:r>
            <a:r>
              <a:rPr sz="2400" i="1" spc="-15" baseline="-41666" dirty="0">
                <a:latin typeface="Calibri"/>
                <a:cs typeface="Calibri"/>
              </a:rPr>
              <a:t>t</a:t>
            </a:r>
            <a:r>
              <a:rPr sz="2400" i="1" spc="-37" baseline="-41666" dirty="0">
                <a:latin typeface="Calibri"/>
                <a:cs typeface="Calibri"/>
              </a:rPr>
              <a:t> </a:t>
            </a:r>
            <a:r>
              <a:rPr sz="2400" spc="-37" baseline="-41666" dirty="0">
                <a:latin typeface="Calibri"/>
                <a:cs typeface="Calibri"/>
              </a:rPr>
              <a:t>+2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7941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225" baseline="14550" dirty="0">
                <a:latin typeface="Calibri"/>
                <a:cs typeface="Calibri"/>
              </a:rPr>
              <a:t>a</a:t>
            </a:r>
            <a:r>
              <a:rPr sz="1600" i="1" spc="-150" dirty="0">
                <a:latin typeface="Calibri"/>
                <a:cs typeface="Calibri"/>
              </a:rPr>
              <a:t>t</a:t>
            </a:r>
            <a:r>
              <a:rPr sz="1600" i="1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4389" y="5738860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baseline="1455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t</a:t>
            </a:r>
            <a:r>
              <a:rPr sz="1600" i="1" spc="-2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1127" y="5861098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30" baseline="14550" dirty="0">
                <a:latin typeface="Calibri"/>
                <a:cs typeface="Calibri"/>
              </a:rPr>
              <a:t>s</a:t>
            </a:r>
            <a:r>
              <a:rPr sz="1600" i="1" spc="-20" dirty="0">
                <a:latin typeface="Calibri"/>
                <a:cs typeface="Calibri"/>
              </a:rPr>
              <a:t>t</a:t>
            </a:r>
            <a:r>
              <a:rPr sz="1600" i="1" spc="-7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81864" y="6054725"/>
            <a:ext cx="339725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339725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646314" y="5737273"/>
            <a:ext cx="3981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 </a:t>
            </a:r>
            <a:r>
              <a:rPr sz="2100" b="1" spc="-5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6739" y="6013498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225" baseline="14550" dirty="0">
                <a:latin typeface="Calibri"/>
                <a:cs typeface="Calibri"/>
              </a:rPr>
              <a:t>a</a:t>
            </a:r>
            <a:r>
              <a:rPr sz="1600" i="1" spc="-150" dirty="0">
                <a:latin typeface="Calibri"/>
                <a:cs typeface="Calibri"/>
              </a:rPr>
              <a:t>t</a:t>
            </a:r>
            <a:r>
              <a:rPr sz="1600" i="1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964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0">
              <a:lnSpc>
                <a:spcPct val="100000"/>
              </a:lnSpc>
              <a:spcBef>
                <a:spcPts val="100"/>
              </a:spcBef>
            </a:pPr>
            <a:r>
              <a:rPr b="0" spc="-20" dirty="0">
                <a:latin typeface="Calibri"/>
                <a:cs typeface="Calibri"/>
              </a:rPr>
              <a:t>Reinforcement</a:t>
            </a:r>
            <a:r>
              <a:rPr b="0" spc="-1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133" y="1117600"/>
            <a:ext cx="6613732" cy="50085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34083" y="6133782"/>
            <a:ext cx="624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www.youtube.com/watch?v=4cgWya-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wjgY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056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659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Calibri"/>
                <a:cs typeface="Calibri"/>
              </a:rPr>
              <a:t>Inverse</a:t>
            </a:r>
            <a:r>
              <a:rPr b="0" spc="-204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Reinforcement</a:t>
            </a:r>
            <a:r>
              <a:rPr b="0" spc="-20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67519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Learn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policy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demonstrations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5500" y="1727200"/>
            <a:ext cx="7340600" cy="3594100"/>
            <a:chOff x="825500" y="1727200"/>
            <a:chExt cx="7340600" cy="3594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500" y="1727200"/>
              <a:ext cx="7340600" cy="3594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1873250"/>
              <a:ext cx="7010400" cy="32591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6150" y="1828800"/>
              <a:ext cx="7099300" cy="3348354"/>
            </a:xfrm>
            <a:custGeom>
              <a:avLst/>
              <a:gdLst/>
              <a:ahLst/>
              <a:cxnLst/>
              <a:rect l="l" t="t" r="r" b="b"/>
              <a:pathLst>
                <a:path w="7099300" h="3348354">
                  <a:moveTo>
                    <a:pt x="0" y="0"/>
                  </a:moveTo>
                  <a:lnTo>
                    <a:pt x="7099300" y="0"/>
                  </a:lnTo>
                  <a:lnTo>
                    <a:pt x="7099300" y="3348079"/>
                  </a:lnTo>
                  <a:lnTo>
                    <a:pt x="0" y="3348079"/>
                  </a:lnTo>
                  <a:lnTo>
                    <a:pt x="0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15610" y="5295582"/>
            <a:ext cx="6223000" cy="119126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70" algn="ctr">
              <a:lnSpc>
                <a:spcPct val="100899"/>
              </a:lnSpc>
              <a:spcBef>
                <a:spcPts val="70"/>
              </a:spcBef>
            </a:pPr>
            <a:r>
              <a:rPr sz="2800" spc="-10" dirty="0">
                <a:latin typeface="Calibri"/>
                <a:cs typeface="Calibri"/>
              </a:rPr>
              <a:t>Stanford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Autonomous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Helicopter </a:t>
            </a:r>
            <a:r>
              <a:rPr sz="2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http://heli.stanford.edu/</a:t>
            </a:r>
            <a:r>
              <a:rPr sz="2400" u="none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www.youtube.com/watch?v=VCdxqn0fcnE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5834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324" y="1396638"/>
            <a:ext cx="5917276" cy="1068604"/>
          </a:xfrm>
          <a:prstGeom prst="rect">
            <a:avLst/>
          </a:prstGeom>
        </p:spPr>
        <p:txBody>
          <a:bodyPr vert="horz" wrap="square" lIns="0" tIns="25505" rIns="0" bIns="0" rtlCol="0">
            <a:spAutoFit/>
          </a:bodyPr>
          <a:lstStyle/>
          <a:p>
            <a:pPr marL="18893">
              <a:spcBef>
                <a:spcPts val="201"/>
              </a:spcBef>
            </a:pPr>
            <a:r>
              <a:rPr sz="2306" dirty="0"/>
              <a:t>Introduction</a:t>
            </a:r>
            <a:r>
              <a:rPr sz="2306" spc="141" dirty="0"/>
              <a:t> </a:t>
            </a:r>
            <a:r>
              <a:rPr sz="2306" dirty="0"/>
              <a:t>to</a:t>
            </a:r>
            <a:r>
              <a:rPr sz="2306" spc="149" dirty="0"/>
              <a:t> </a:t>
            </a:r>
            <a:r>
              <a:rPr sz="2306" dirty="0"/>
              <a:t>Machine</a:t>
            </a:r>
            <a:r>
              <a:rPr sz="2306" spc="141" dirty="0"/>
              <a:t> </a:t>
            </a:r>
            <a:r>
              <a:rPr sz="2306" spc="-15" dirty="0"/>
              <a:t>Learning</a:t>
            </a:r>
            <a:endParaRPr sz="2306" dirty="0"/>
          </a:p>
          <a:p>
            <a:pPr marL="18893" marR="3241956">
              <a:lnSpc>
                <a:spcPct val="117900"/>
              </a:lnSpc>
              <a:spcBef>
                <a:spcPts val="2105"/>
              </a:spcBef>
            </a:pPr>
            <a:r>
              <a:rPr sz="2306" dirty="0"/>
              <a:t>ML-</a:t>
            </a:r>
            <a:r>
              <a:rPr sz="2306" spc="-15" dirty="0"/>
              <a:t>Basics </a:t>
            </a:r>
            <a:r>
              <a:rPr sz="2306" spc="-30" dirty="0"/>
              <a:t>Data</a:t>
            </a:r>
            <a:endParaRPr sz="2306" dirty="0"/>
          </a:p>
        </p:txBody>
      </p:sp>
      <p:grpSp>
        <p:nvGrpSpPr>
          <p:cNvPr id="3" name="object 3"/>
          <p:cNvGrpSpPr/>
          <p:nvPr/>
        </p:nvGrpSpPr>
        <p:grpSpPr>
          <a:xfrm>
            <a:off x="787869" y="3692427"/>
            <a:ext cx="2028117" cy="1381045"/>
            <a:chOff x="529623" y="1907456"/>
            <a:chExt cx="1363345" cy="928369"/>
          </a:xfrm>
        </p:grpSpPr>
        <p:sp>
          <p:nvSpPr>
            <p:cNvPr id="4" name="object 4"/>
            <p:cNvSpPr/>
            <p:nvPr/>
          </p:nvSpPr>
          <p:spPr>
            <a:xfrm>
              <a:off x="532163" y="1909996"/>
              <a:ext cx="1358265" cy="923290"/>
            </a:xfrm>
            <a:custGeom>
              <a:avLst/>
              <a:gdLst/>
              <a:ahLst/>
              <a:cxnLst/>
              <a:rect l="l" t="t" r="r" b="b"/>
              <a:pathLst>
                <a:path w="1358264" h="923289">
                  <a:moveTo>
                    <a:pt x="0" y="776055"/>
                  </a:moveTo>
                  <a:lnTo>
                    <a:pt x="1358006" y="776055"/>
                  </a:lnTo>
                </a:path>
                <a:path w="1358264" h="923289">
                  <a:moveTo>
                    <a:pt x="0" y="566293"/>
                  </a:moveTo>
                  <a:lnTo>
                    <a:pt x="1358006" y="566293"/>
                  </a:lnTo>
                </a:path>
                <a:path w="1358264" h="923289">
                  <a:moveTo>
                    <a:pt x="0" y="356577"/>
                  </a:moveTo>
                  <a:lnTo>
                    <a:pt x="1358006" y="356577"/>
                  </a:lnTo>
                </a:path>
                <a:path w="1358264" h="923289">
                  <a:moveTo>
                    <a:pt x="0" y="146815"/>
                  </a:moveTo>
                  <a:lnTo>
                    <a:pt x="1358006" y="146815"/>
                  </a:lnTo>
                </a:path>
                <a:path w="1358264" h="923289">
                  <a:moveTo>
                    <a:pt x="216070" y="922870"/>
                  </a:moveTo>
                  <a:lnTo>
                    <a:pt x="216070" y="0"/>
                  </a:lnTo>
                </a:path>
                <a:path w="1358264" h="923289">
                  <a:moveTo>
                    <a:pt x="524677" y="922870"/>
                  </a:moveTo>
                  <a:lnTo>
                    <a:pt x="524677" y="0"/>
                  </a:lnTo>
                </a:path>
                <a:path w="1358264" h="923289">
                  <a:moveTo>
                    <a:pt x="833329" y="922870"/>
                  </a:moveTo>
                  <a:lnTo>
                    <a:pt x="833329" y="0"/>
                  </a:lnTo>
                </a:path>
                <a:path w="1358264" h="923289">
                  <a:moveTo>
                    <a:pt x="1141981" y="922870"/>
                  </a:moveTo>
                  <a:lnTo>
                    <a:pt x="1141981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2163" y="1909996"/>
              <a:ext cx="1358265" cy="923290"/>
            </a:xfrm>
            <a:custGeom>
              <a:avLst/>
              <a:gdLst/>
              <a:ahLst/>
              <a:cxnLst/>
              <a:rect l="l" t="t" r="r" b="b"/>
              <a:pathLst>
                <a:path w="1358264" h="923289">
                  <a:moveTo>
                    <a:pt x="0" y="880936"/>
                  </a:moveTo>
                  <a:lnTo>
                    <a:pt x="1358006" y="880936"/>
                  </a:lnTo>
                </a:path>
                <a:path w="1358264" h="923289">
                  <a:moveTo>
                    <a:pt x="0" y="671174"/>
                  </a:moveTo>
                  <a:lnTo>
                    <a:pt x="1358006" y="671174"/>
                  </a:lnTo>
                </a:path>
                <a:path w="1358264" h="923289">
                  <a:moveTo>
                    <a:pt x="0" y="461458"/>
                  </a:moveTo>
                  <a:lnTo>
                    <a:pt x="1358006" y="461458"/>
                  </a:lnTo>
                </a:path>
                <a:path w="1358264" h="923289">
                  <a:moveTo>
                    <a:pt x="0" y="251696"/>
                  </a:moveTo>
                  <a:lnTo>
                    <a:pt x="1358006" y="251696"/>
                  </a:lnTo>
                </a:path>
                <a:path w="1358264" h="923289">
                  <a:moveTo>
                    <a:pt x="0" y="41934"/>
                  </a:moveTo>
                  <a:lnTo>
                    <a:pt x="1358006" y="41934"/>
                  </a:lnTo>
                </a:path>
                <a:path w="1358264" h="923289">
                  <a:moveTo>
                    <a:pt x="61766" y="922870"/>
                  </a:moveTo>
                  <a:lnTo>
                    <a:pt x="61766" y="0"/>
                  </a:lnTo>
                </a:path>
                <a:path w="1358264" h="923289">
                  <a:moveTo>
                    <a:pt x="370373" y="922870"/>
                  </a:moveTo>
                  <a:lnTo>
                    <a:pt x="370373" y="0"/>
                  </a:lnTo>
                </a:path>
                <a:path w="1358264" h="923289">
                  <a:moveTo>
                    <a:pt x="679025" y="922870"/>
                  </a:moveTo>
                  <a:lnTo>
                    <a:pt x="679025" y="0"/>
                  </a:lnTo>
                </a:path>
                <a:path w="1358264" h="923289">
                  <a:moveTo>
                    <a:pt x="987632" y="922870"/>
                  </a:moveTo>
                  <a:lnTo>
                    <a:pt x="987632" y="0"/>
                  </a:lnTo>
                </a:path>
                <a:path w="1358264" h="923289">
                  <a:moveTo>
                    <a:pt x="1296284" y="922870"/>
                  </a:moveTo>
                  <a:lnTo>
                    <a:pt x="1296284" y="0"/>
                  </a:lnTo>
                </a:path>
              </a:pathLst>
            </a:custGeom>
            <a:ln w="485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0591" y="25516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0591" y="25516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9696" y="24893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9696" y="24893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7702" y="26134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7702" y="26134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4632" y="23168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4632" y="23168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3004" y="2185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3004" y="2185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6641" y="21766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6641" y="21766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81599" y="22921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1599" y="22921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6979" y="21834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6979" y="21834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8899" y="22029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08899" y="22029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6598" y="23569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6598" y="23569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87887" y="23522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87887" y="23522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52987" y="23685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52987" y="23685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79738" y="22889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79738" y="22889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69375" y="22008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9375" y="22008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67167" y="23400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67167" y="23400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84388" y="23616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84388" y="23616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38802" y="22440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38802" y="22440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11416" y="23174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11416" y="23174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2246" y="24281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72246" y="24281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67056" y="22930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67056" y="22930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41373" y="20904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41373" y="20904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75472" y="23738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75472" y="23738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62200" y="22902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2200" y="22902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81100" y="25153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81100" y="25153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74086" y="24921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74086" y="24921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81554" y="24103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81554" y="24103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20443" y="24725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20443" y="24725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70596" y="22595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70596" y="22595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73385" y="23082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73385" y="23082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49402" y="22526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49402" y="22526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86975" y="25059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86975" y="25059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67580" y="22351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367580" y="22351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30250" y="25604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30250" y="25604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75926" y="23675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75926" y="23675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378427" y="21788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378427" y="21788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06691" y="24951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06691" y="24951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08441" y="25507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08441" y="25507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09798" y="25846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09798" y="25846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03903" y="24010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03903" y="24010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98209" y="24084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98209" y="24084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82230" y="23682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82230" y="23682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207241" y="23769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207241" y="23769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254802" y="23245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54802" y="23245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444641" y="22882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444641" y="22882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316388" y="230596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316388" y="230596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58676" y="25412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58676" y="25412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69824" y="23880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69824" y="23880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88794" y="24209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88794" y="24209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212913" y="24867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12913" y="24867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419226" y="22867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419226" y="22867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56820" y="238166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56820" y="238166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79012" y="24174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79012" y="24174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38666" y="25005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38666" y="25005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10619" y="23448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10619" y="23448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05834" y="23466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05834" y="23466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83480" y="23436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83480" y="23436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63990" y="23967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63990" y="23967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61015" y="24699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61015" y="24699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438741" y="23454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38741" y="23454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73607" y="26110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73607" y="26110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88543" y="23646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88543" y="23646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54550" y="23018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54550" y="23018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358186" y="21325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05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05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05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358186" y="21325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05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05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253940" y="22780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253940" y="22780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38006" y="23653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038006" y="23653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323649" y="22470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323649" y="22470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260974" y="23608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260974" y="23608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289021" y="21625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289021" y="21625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394810" y="22480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394810" y="22480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286888" y="23301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286888" y="23301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131405" y="25166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131405" y="25166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177832" y="22377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177832" y="22377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197438" y="23874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197438" y="23874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166895" y="22826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66895" y="22826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354736" y="22546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354736" y="22546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181191" y="21981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181191" y="21981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122828" y="24004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122828" y="24004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124597" y="24181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124597" y="24181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349109" y="23812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349109" y="23812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68892" y="23531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68892" y="23531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105264" y="2359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105264" y="2359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341530" y="21893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341530" y="21893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361589" y="21482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361589" y="21482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11572" y="23876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11572" y="23876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316614" y="23698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316614" y="23698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42342" y="23730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42342" y="23730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76854" y="24470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76854" y="24470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289657" y="24443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289657" y="24443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325600" y="24096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325600" y="24096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88472" y="24943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88472" y="24943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289793" y="23179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289793" y="23179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221536" y="22698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221536" y="22698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300004" y="21760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300004" y="21760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195441" y="25067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195441" y="25067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33332" y="26577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33332" y="26577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47900" y="2396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47900" y="2396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96167" y="23422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96167" y="23422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167621" y="22832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67621" y="22832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183550" y="21838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183550" y="21838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162175" y="24511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162175" y="24511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39504" y="24700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39504" y="24700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333179" y="21560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333179" y="21560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144612" y="23448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144612" y="23448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308718" y="23638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308718" y="23638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430345" y="23852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430345" y="23852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88699" y="23544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88699" y="23544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202294" y="24173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202294" y="24173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261292" y="22673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261292" y="22673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225621" y="22988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225621" y="22988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300458" y="23545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300458" y="23545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287660" y="24059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287660" y="24059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056296" y="25737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56296" y="25737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208375" y="24075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208375" y="24075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097821" y="23648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097821" y="23648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167394" y="24839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167394" y="24839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130270" y="24806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130270" y="24806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077217" y="24062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077217" y="24062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214093" y="22147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214093" y="22147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324557" y="22365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324557" y="22365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100998" y="23824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100998" y="23824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301729" y="2444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301729" y="2444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261655" y="23711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261655" y="23711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133765" y="23155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133765" y="23155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48807" y="23442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48807" y="23442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73194" y="25892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73194" y="25892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92875" y="24844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92875" y="24844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97322" y="228577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97322" y="228577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195577" y="24598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195577" y="24598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52937" y="25513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52937" y="25513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960990" y="24943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960990" y="24943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977011" y="24951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977011" y="24951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80142" y="24614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980142" y="24614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216000" y="22895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216000" y="22895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380968" y="23194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380968" y="23194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149604" y="22583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149604" y="22583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052801" y="23903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052801" y="23903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267328" y="224746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267328" y="224746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066053" y="25857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066053" y="25857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270823" y="24083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270823" y="24083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226892" y="23626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226892" y="23626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418500" y="22182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418500" y="22182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61585" y="24359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61585" y="24359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203338" y="22495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203338" y="22495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046674" y="23598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046674" y="23598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130089" y="23479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130089" y="23479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296782" y="22336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296782" y="22336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246089" y="23695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246089" y="23695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126504" y="22796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126504" y="22796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97004" y="22885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97004" y="22885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118698" y="24616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118698" y="24616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347339" y="21843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347339" y="21843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213776" y="25012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213776" y="25012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263970" y="23990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263970" y="23990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84932" y="24936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84932" y="24936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485214" y="21473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485214" y="21473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170072" y="23488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170072" y="23488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220447" y="24980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220447" y="24980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300821" y="22596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300821" y="22596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010141" y="24710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010141" y="24710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285618" y="22793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285618" y="22793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92264" y="22756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192264" y="22756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347657" y="23636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347657" y="23636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297054" y="22710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297054" y="22710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413871" y="21282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413871" y="21282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235651" y="22343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235651" y="22343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61651" y="24279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061651" y="24279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28203" y="25791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028203" y="25791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158590" y="25395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158590" y="25395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387957" y="21879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387957" y="21879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432977" y="2251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432977" y="2251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129272" y="24506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129272" y="24506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071771" y="23538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071771" y="23538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275452" y="23511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275452" y="23511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208466" y="24655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208466" y="24655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553606" y="21360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553606" y="21360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158998" y="24962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158998" y="24962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305949" y="22329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305949" y="22329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164308" y="23660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164308" y="23660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157818" y="224651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157818" y="224651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245771" y="23821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245771" y="23821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366763" y="22553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366763" y="22553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048036" y="23837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048036" y="23837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251989" y="22761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251989" y="22761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298053" y="21913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298053" y="21913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243910" y="22490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243910" y="22490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298189" y="24766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298189" y="24766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176698" y="23686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176698" y="23686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293651" y="22168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293651" y="22168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169754" y="23471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169754" y="23471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189042" y="24090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05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05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189042" y="24090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05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05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376294" y="22328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376294" y="22328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307356" y="22924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307356" y="22924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093147" y="25368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093147" y="25368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288114" y="24276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288114" y="24276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203383" y="23098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203383" y="23098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161403" y="24868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161403" y="24868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046447" y="2396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046447" y="2396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226256" y="24299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226256" y="24299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205425" y="23266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205425" y="23266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206514" y="233219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206514" y="233219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035056" y="24342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035056" y="24342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917241" y="27352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917241" y="27352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074494" y="24218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074494" y="24218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254757" y="24644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254757" y="24644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091876" y="24572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091876" y="24572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254848" y="23945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254848" y="23945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172795" y="22365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172795" y="22365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130906" y="23084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130906" y="23084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135489" y="24356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135489" y="24356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267827" y="2425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267827" y="2425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347747" y="20487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347747" y="20487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014951" y="22790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014951" y="22790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079986" y="24483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079986" y="24483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091649" y="24262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091649" y="24262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501869" y="23146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501869" y="23146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1188225" y="23460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188225" y="23460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006011" y="25480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006011" y="25480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1121466" y="24737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1121466" y="24737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1340849" y="21555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1340849" y="21555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1414325" y="19825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1414325" y="19825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957950" y="25074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957950" y="25074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1276269" y="22965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1276269" y="22965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202203" y="23066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202203" y="23066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158726" y="23016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158726" y="23016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234108" y="23433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234108" y="23433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1073723" y="24919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1073723" y="24919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1193353" y="22842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1193353" y="22842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1038596" y="24924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038596" y="24924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365447" y="23084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365447" y="23084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121784" y="25882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121784" y="25882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1246588" y="22861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1246588" y="22861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1203791" y="23824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1203791" y="23824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1266784" y="23978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1266784" y="23978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1135580" y="23044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1135580" y="23044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1412646" y="20844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412646" y="20844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935349" y="25210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935349" y="25210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1009142" y="23075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009142" y="23075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186863" y="23400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1186863" y="23400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1322696" y="23733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1322696" y="23733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1208239" y="23452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1208239" y="23452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1182597" y="23579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1182597" y="23579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1223942" y="23255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1223942" y="23255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1202158" y="23351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1202158" y="23351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1249084" y="24336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1249084" y="24336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1241687" y="22379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1241687" y="22379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1133765" y="24883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1133765" y="24883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1139166" y="24716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1139166" y="24716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1162493" y="22630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1162493" y="22630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1140527" y="23537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1140527" y="23537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1137396" y="23003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1137396" y="23003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1230522" y="22316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1230522" y="22316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1272320" y="21767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1272320" y="21767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928587" y="26625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928587" y="26625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1103449" y="25285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1103449" y="25285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1405657" y="22219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1405657" y="22219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1032242" y="24152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1032242" y="24152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1087338" y="24732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1087338" y="24732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1143522" y="23979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1143522" y="23979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1133946" y="24512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1133946" y="24512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1306948" y="23944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1306948" y="23944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1368942" y="22575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1368942" y="22575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1070682" y="24830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1070682" y="24830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1325101" y="22673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1325101" y="22673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1057702" y="25159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1057702" y="25159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1301729" y="23659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1301729" y="23659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1314300" y="2252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1314300" y="2252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1194579" y="25312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1194579" y="25312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1351741" y="21791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1351741" y="21791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1220084" y="24399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1220084" y="24399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1205425" y="21657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1205425" y="21657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1364948" y="22633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1364948" y="22633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1432387" y="21748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1432387" y="21748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1429574" y="23162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1429574" y="23162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1056114" y="23839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1056114" y="23839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1250536" y="21805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1250536" y="21805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1143840" y="24368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1143840" y="24368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1175699" y="24968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1175699" y="24968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1228571" y="24567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1228571" y="24567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1174202" y="24088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1174202" y="24088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1074177" y="240331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1074177" y="240331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1225621" y="23067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1225621" y="23067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1275406" y="21803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1275406" y="21803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928814" y="25897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928814" y="25897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1232882" y="22863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1232882" y="22863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1441918" y="24409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1441918" y="24409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1322424" y="22698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1322424" y="22698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1108350" y="24024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1108350" y="24024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1202067" y="22687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1202067" y="22687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1100317" y="24067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1100317" y="24067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1334178" y="22221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1334178" y="22221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1056568" y="25011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1056568" y="25011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1201931" y="23208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1201931" y="23208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1366445" y="23035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1366445" y="23035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1185320" y="21252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1185320" y="21252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1213503" y="23477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1213503" y="23477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1022848" y="24252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1022848" y="24252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956134" y="24731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956134" y="24731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1131223" y="23352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1131223" y="23352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1189450" y="247129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1189450" y="247129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1187590" y="22644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1187590" y="22644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1062921" y="24563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1062921" y="24563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1240597" y="22133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1240597" y="22133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1229524" y="22996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1229524" y="22996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1309308" y="22375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1309308" y="22375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1231248" y="22701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1231248" y="22701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1247450" y="22157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1247450" y="22157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1031879" y="25525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1031879" y="25525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1126458" y="22677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1126458" y="22677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990127" y="25359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990127" y="25359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1418682" y="23003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1418682" y="23003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1084842" y="24794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1084842" y="24794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1045994" y="25371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1045994" y="25371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953185" y="26121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953185" y="26121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1275679" y="21805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1275679" y="21805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1325918" y="22181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1325918" y="22181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1184685" y="23080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1184685" y="23080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1028249" y="243916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1028249" y="243916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1144339" y="24989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1144339" y="24989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1044768" y="23306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1044768" y="23306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1313755" y="25459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1313755" y="25459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1178740" y="24134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1178740" y="24134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1124234" y="25317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1124234" y="25317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1253032" y="21897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1253032" y="21897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1153870" y="23212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1153870" y="23212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1059291" y="23040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1059291" y="23040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1260067" y="22464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1260067" y="22464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1314890" y="230319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1314890" y="230319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1378790" y="22621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1378790" y="22621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1059745" y="25008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1059745" y="25008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1284528" y="22650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1284528" y="22650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1040548" y="234145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1040548" y="234145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1421087" y="21208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1421087" y="21208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1276087" y="23130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1276087" y="23130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1255665" y="23311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1255665" y="23311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1098003" y="24678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1098003" y="24678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1045358" y="23951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1045358" y="23951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1134582" y="2417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1134582" y="2417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1318339" y="20327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1318339" y="20327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1133674" y="24795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1133674" y="24795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1240280" y="22761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1240280" y="22761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1327143" y="22146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1327143" y="22146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1249266" y="24315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1249266" y="24315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1325646" y="21757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1325646" y="21757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1029474" y="24376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1029474" y="24376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1399485" y="22499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1399485" y="22499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1302228" y="23283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1302228" y="23283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1350425" y="23513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1350425" y="23513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976466" y="24357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976466" y="24357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1127366" y="25021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1127366" y="25021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1438287" y="20877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1438287" y="20877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1125187" y="22625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1125187" y="22625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1192718" y="24416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1192718" y="24416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1120558" y="22850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1120558" y="22850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1106353" y="24147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1106353" y="24147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1193036" y="22551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05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05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1193036" y="22551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05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05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1122374" y="22898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1122374" y="22898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1264696" y="23046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1264696" y="23046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1108577" y="25284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1108577" y="25284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1336447" y="19920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1336447" y="19920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1430073" y="20740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1430073" y="20740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1284483" y="22431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1284483" y="22431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1158771" y="22153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1158771" y="22153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1327915" y="23498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1327915" y="23498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1077989" y="25511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1077989" y="25511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1210871" y="22465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1210871" y="22465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1464700" y="22996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1464700" y="22996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1032197" y="25360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1032197" y="25360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1165851" y="24156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1165851" y="24156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1067414" y="23962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1067414" y="23962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1415096" y="22156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1415096" y="22156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1319201" y="23545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1319201" y="23545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1230795" y="22540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1230795" y="22540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1365175" y="22047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48" y="17699"/>
                  </a:lnTo>
                  <a:lnTo>
                    <a:pt x="13751" y="17699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1365175" y="22047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48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1190903" y="23601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05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05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1190903" y="23601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05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05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1120921" y="24638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1120921" y="24638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1393585" y="22979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1393585" y="22979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1193263" y="24995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1193263" y="24995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1229297" y="23320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1229297" y="23320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1376747" y="23273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1376747" y="23273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1292380" y="23477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1292380" y="23477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1253577" y="22072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1253577" y="22072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1517980" y="23305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1517980" y="23305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1054253" y="24427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1054253" y="24427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984408" y="26146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984408" y="26146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1191447" y="23985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1191447" y="23985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1300276" y="22546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1300276" y="22546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880889" y="25528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880889" y="25528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1359820" y="22833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1359820" y="22833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1259341" y="23332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1259341" y="23332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1055342" y="24957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1055342" y="24957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1320563" y="22365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1320563" y="22365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1175654" y="22877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1175654" y="22877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1102904" y="25043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1102904" y="25043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1245680" y="22863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1245680" y="22863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1046901" y="23677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1046901" y="23677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1190176" y="24430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1190176" y="24430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1189269" y="24632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1189269" y="24632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1206151" y="23803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1206151" y="23803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1059336" y="24564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1059336" y="24564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1183687" y="23505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1183687" y="23505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1239463" y="24602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1239463" y="24602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1391996" y="22778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1391996" y="22778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1084161" y="24329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1084161" y="24329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1216090" y="24520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1216090" y="24520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1153961" y="22961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1153961" y="22961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1170934" y="24570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1170934" y="24570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1207468" y="23402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1207468" y="23402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1331863" y="20984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1331863" y="20984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1117200" y="25661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1117200" y="25661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1230068" y="22726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1230068" y="22726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1108623" y="25283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1108623" y="25283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888241" y="27462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888241" y="27462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1324420" y="22901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1324420" y="22901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1149921" y="23608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1149921" y="23608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1295693" y="21613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1295693" y="21613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1128864" y="24533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1128864" y="24533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1020397" y="26396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1020397" y="26396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984181" y="24500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984181" y="24500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1379607" y="23106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1379607" y="23106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1240370" y="21392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1240370" y="21392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1359048" y="2222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1359048" y="2222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1082346" y="25262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1082346" y="25262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1256708" y="24204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1256708" y="24204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1214366" y="23451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1214366" y="23451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1058655" y="25286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1058655" y="25286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1142070" y="250978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1142070" y="250978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1156094" y="25144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1156094" y="25144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1281442" y="23317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1281442" y="23317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1117790" y="24930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1117790" y="24930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1081029" y="25335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1081029" y="25335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1067278" y="22454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1067278" y="22454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1181236" y="23664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1181236" y="23664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1358367" y="22246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1358367" y="22246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1089879" y="25428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1089879" y="25428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1238737" y="23327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1238737" y="23327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1163219" y="22106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1163219" y="22106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1260566" y="24230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05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05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1260566" y="24230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05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05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1108123" y="24251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1108123" y="24251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1142796" y="226807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1142796" y="226807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1321970" y="22622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1321970" y="22622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1044950" y="24161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1044950" y="24161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1199707" y="22278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1199707" y="22278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1148968" y="24490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1148968" y="24490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1280580" y="22947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1280580" y="22947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1063648" y="24444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1063648" y="24444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1224713" y="23859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1224713" y="23859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959039" y="25693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959039" y="25693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1508541" y="20358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1508541" y="20358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1338489" y="20872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1338489" y="20872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1075538" y="24295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1075538" y="24295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1180873" y="23443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1180873" y="23443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1134582" y="25553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1134582" y="25553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1219358" y="26019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1219358" y="26019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1305995" y="23307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1305995" y="23307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1185774" y="23223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1185774" y="23223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1362179" y="23274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1362179" y="23274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1361272" y="23907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1361272" y="23907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1159770" y="22945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1159770" y="22945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1189450" y="23075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1189450" y="23075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937890" y="25303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937890" y="25303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1404522" y="21846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1404522" y="21846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1429574" y="22197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1429574" y="22197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1179148" y="24137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1179148" y="24137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1105173" y="24394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1105173" y="24394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1029111" y="25963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1029111" y="25963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1282032" y="24266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1282032" y="24266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1337899" y="21648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1337899" y="21648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1209011" y="22649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1209011" y="22649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1142569" y="25795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1142569" y="25795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1041092" y="24221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1041092" y="24221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1069729" y="21697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1069729" y="21697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1229070" y="24322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1229070" y="24322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1189405" y="24223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1189405" y="24223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1284619" y="21881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1284619" y="21881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1216816" y="24039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1216816" y="24039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1237284" y="24015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1237284" y="24015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1190040" y="22599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1190040" y="22599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1287751" y="23860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1287751" y="23860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1159180" y="24495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1159180" y="24495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1365129" y="22296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1365129" y="22296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1319882" y="21979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1319882" y="21979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1231067" y="23610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1231067" y="23610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1288431" y="25617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1288431" y="25617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1281034" y="23234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1281034" y="23234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1286616" y="2299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1286616" y="2299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1141162" y="22579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1141162" y="22579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1217270" y="23023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1217270" y="23023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1244183" y="22301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1244183" y="22301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1058792" y="25334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1058792" y="25334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943155" y="26050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943155" y="26050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1355735" y="22629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1355735" y="22629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1129363" y="23455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1129363" y="23455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1202475" y="23638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1202475" y="23638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1088654" y="26148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1088654" y="26148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1244319" y="23452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1244319" y="23452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1309716" y="21981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1309716" y="21981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1375204" y="22038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1375204" y="22038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1096641" y="24365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1096641" y="24365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1208647" y="24399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1208647" y="24399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1234471" y="23931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1234471" y="23931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1168029" y="24655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1168029" y="24655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1100817" y="24451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1100817" y="24451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1079441" y="2533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1079441" y="2533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1526149" y="213051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1526149" y="213051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1230704" y="23829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1230704" y="23829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1412827" y="21560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1412827" y="21560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1265195" y="24249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1265195" y="24249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890192" y="27595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890192" y="27595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1217770" y="23791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1217770" y="23791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1107942" y="22908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1107942" y="22908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1420951" y="22389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1420951" y="22389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1175745" y="23121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1175745" y="23121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1127094" y="23821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1127094" y="23821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1137849" y="25587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1137849" y="25587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1313665" y="23989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1313665" y="23989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1166577" y="23364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1166577" y="23364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1176153" y="23547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1176153" y="23547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1077490" y="25108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1077490" y="25108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1147425" y="25543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1147425" y="25543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1262200" y="234967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1262200" y="234967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1441146" y="20447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1441146" y="20447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874581" y="26706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874581" y="26706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1119469" y="24603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1119469" y="24603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1178104" y="21893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1178104" y="21893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1034693" y="26924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1034693" y="26924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1063285" y="24797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1063285" y="24797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1294876" y="22658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1294876" y="22658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1295057" y="22340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1295057" y="22340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1394901" y="21011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1394901" y="21011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1037825" y="25261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1037825" y="25261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1286888" y="23559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1286888" y="23559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1191719" y="24529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1191719" y="24529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1314935" y="22054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1314935" y="22054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1127774" y="23675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1127774" y="23675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1323286" y="23447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1323286" y="23447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1005738" y="24878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1005738" y="24878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1120422" y="24764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05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05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05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1120422" y="24764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05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05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1067188" y="24924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1067188" y="24924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1194624" y="23424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1194624" y="23424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1267328" y="24920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1267328" y="24920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1225394" y="22186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1225394" y="22186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1094644" y="245541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1094644" y="245541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1341984" y="23044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1341984" y="23044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1212913" y="25010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1212913" y="25010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1073178" y="24004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1073178" y="24004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1263108" y="22520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1263108" y="22520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1195532" y="21276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1195532" y="21276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966890" y="24790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966890" y="24790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1370757" y="23483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1370757" y="23483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1044450" y="24034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1044450" y="24034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1307946" y="21980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1307946" y="21980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1241732" y="24586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1241732" y="24586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1040774" y="25851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1040774" y="25851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1174202" y="24465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1174202" y="24465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1056477" y="25120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1056477" y="25120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955181" y="26188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955181" y="26188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1313937" y="22340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1313937" y="22340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1168937" y="22382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1168937" y="22382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1173475" y="23286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1173475" y="23286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862055" y="25157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862055" y="25157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1107216" y="228286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1107216" y="228286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1194352" y="22581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1194352" y="22581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1080984" y="25155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1080984" y="25155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1176153" y="24088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1176153" y="24088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1102995" y="25026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1102995" y="25026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1191447" y="23536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1191447" y="23536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1210009" y="23843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1210009" y="23843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1015859" y="25353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1015859" y="25353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1339896" y="22800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1339896" y="22800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1177015" y="21608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1177015" y="21608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1179284" y="22690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1179284" y="22690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962170" y="25281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962170" y="25281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1269416" y="21981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1269416" y="21981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1050169" y="26203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1050169" y="26203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1135853" y="24543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1135853" y="24543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1044950" y="22593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1044950" y="22593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1109621" y="23657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1109621" y="23657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1065372" y="26292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1065372" y="26292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1194987" y="24935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1194987" y="24935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1208239" y="24346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1208239" y="24346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1091241" y="23044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1091241" y="23044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1072361" y="24353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1072361" y="24353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1163809" y="24524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1163809" y="24524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1061424" y="24744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1061424" y="24744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1225848" y="22932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1225848" y="22932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1052756" y="24971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1052756" y="24971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1540718" y="20893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1540718" y="20893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1068640" y="23980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1068640" y="239809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1139302" y="24016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1139302" y="24016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1203837" y="23291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1203837" y="23291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1152372" y="25458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1152372" y="25458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1043452" y="25217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1043452" y="25217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1103267" y="25224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1103267" y="25224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1200615" y="22778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1200615" y="22778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995164" y="25866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995164" y="25866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1215364" y="24317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1215364" y="24317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1027432" y="24163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1027432" y="24163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1244727" y="25227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1244727" y="25227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1143749" y="24857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1143749" y="24857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1327779" y="22092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1327779" y="22092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1297553" y="23288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1297553" y="23288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1196893" y="22864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1196893" y="22864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1072906" y="24609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1072906" y="24609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1124915" y="23561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1124915" y="23561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1350334" y="2212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1350334" y="2212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1183278" y="23610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1183278" y="23610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1285663" y="23385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1285663" y="23385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1334813" y="22368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1334813" y="22368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1172840" y="2309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1172840" y="2309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1246770" y="23654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1246770" y="23654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1200252" y="23006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1200252" y="23006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1336175" y="24014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1336175" y="24014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1381377" y="23762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1381377" y="23762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1335993" y="21420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1335993" y="21420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969296" y="24602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969296" y="24602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1168755" y="24468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1168755" y="24468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1081256" y="24723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1081256" y="24723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966255" y="25380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966255" y="25380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1221718" y="23992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1221718" y="23992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1231203" y="22745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1231203" y="22745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1170934" y="25056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1170934" y="25056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1125369" y="23857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1125369" y="23857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1285300" y="21092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1285300" y="21092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1298143" y="2270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1298143" y="2270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1093873" y="25944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1093873" y="25944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1044541" y="23788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1044541" y="23788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1419136" y="22423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1419136" y="22423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1138757" y="23727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1138757" y="23727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1143885" y="24321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1143885" y="24321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1257208" y="21603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1257208" y="21603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1284846" y="23041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1284846" y="23041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1096460" y="25320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1096460" y="25320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1329821" y="23374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1329821" y="23374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1188497" y="24650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1188497" y="24650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948102" y="25195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948102" y="25195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1226755" y="23142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1226755" y="23142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1295375" y="23016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1295375" y="23016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1067233" y="24765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1067233" y="24765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1050713" y="24355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1050713" y="24355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1146881" y="2513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1146881" y="2513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1308082" y="23868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1308082" y="23868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1250627" y="21405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1250627" y="21405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1242095" y="24410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1242095" y="24410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1322333" y="21975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1322333" y="21975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1144067" y="23044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1144067" y="23044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1122056" y="25267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1122056" y="25267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1103449" y="2183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1103449" y="2183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858424" y="25235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858424" y="25235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1227754" y="23182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1227754" y="23182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1256572" y="24077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1256572" y="24077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1029701" y="24476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1029701" y="24476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1301956" y="23774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1301956" y="23774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1170299" y="23170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1170299" y="23170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1321471" y="23756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1321471" y="23756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1302319" y="23073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1302319" y="23073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1060153" y="238838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1060153" y="238838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1176970" y="23526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1176970" y="23526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1226029" y="23399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1226029" y="23399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1197211" y="23484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1197211" y="23484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1356189" y="21997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1356189" y="21997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1134627" y="24101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1134627" y="24101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1129454" y="24489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1129454" y="24489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1216181" y="23933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1216181" y="23933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1134446" y="25531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1134446" y="25531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1083299" y="24535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1083299" y="24535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1517164" y="21001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1517164" y="21001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1061923" y="25032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1061923" y="25032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1038460" y="24927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1038460" y="24927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1173294" y="22750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1173294" y="22750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1187045" y="23761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1187045" y="23761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1226075" y="23759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1226075" y="23759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1204699" y="23934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1204699" y="23934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1095053" y="26216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1095053" y="26216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1181917" y="22565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1181917" y="22565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1096641" y="24177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1096641" y="24177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1067959" y="25053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1067959" y="25053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1048036" y="25330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1048036" y="25330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1279219" y="23435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1279219" y="23435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1323558" y="22461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1323558" y="22461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1252579" y="24397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1252579" y="24397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1169618" y="23455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1169618" y="23455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1084297" y="23295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1084297" y="23295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1161267" y="23965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1161267" y="23965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1002698" y="26408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1002698" y="26408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1167394" y="25053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1167394" y="25053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1107942" y="252076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1377"/>
            <p:cNvSpPr/>
            <p:nvPr/>
          </p:nvSpPr>
          <p:spPr>
            <a:xfrm>
              <a:off x="1107942" y="252076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8" name="object 1378"/>
            <p:cNvSpPr/>
            <p:nvPr/>
          </p:nvSpPr>
          <p:spPr>
            <a:xfrm>
              <a:off x="1241732" y="22639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9" name="object 1379"/>
            <p:cNvSpPr/>
            <p:nvPr/>
          </p:nvSpPr>
          <p:spPr>
            <a:xfrm>
              <a:off x="1241732" y="22639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0" name="object 1380"/>
            <p:cNvSpPr/>
            <p:nvPr/>
          </p:nvSpPr>
          <p:spPr>
            <a:xfrm>
              <a:off x="1162356" y="23224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1" name="object 1381"/>
            <p:cNvSpPr/>
            <p:nvPr/>
          </p:nvSpPr>
          <p:spPr>
            <a:xfrm>
              <a:off x="1162356" y="23224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1382"/>
            <p:cNvSpPr/>
            <p:nvPr/>
          </p:nvSpPr>
          <p:spPr>
            <a:xfrm>
              <a:off x="1160450" y="24351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1383"/>
            <p:cNvSpPr/>
            <p:nvPr/>
          </p:nvSpPr>
          <p:spPr>
            <a:xfrm>
              <a:off x="1160450" y="24351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1384"/>
            <p:cNvSpPr/>
            <p:nvPr/>
          </p:nvSpPr>
          <p:spPr>
            <a:xfrm>
              <a:off x="1091695" y="24590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1385"/>
            <p:cNvSpPr/>
            <p:nvPr/>
          </p:nvSpPr>
          <p:spPr>
            <a:xfrm>
              <a:off x="1091695" y="24590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6" name="object 1386"/>
            <p:cNvSpPr/>
            <p:nvPr/>
          </p:nvSpPr>
          <p:spPr>
            <a:xfrm>
              <a:off x="1133039" y="24476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7" name="object 1387"/>
            <p:cNvSpPr/>
            <p:nvPr/>
          </p:nvSpPr>
          <p:spPr>
            <a:xfrm>
              <a:off x="1133039" y="24476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1388"/>
            <p:cNvSpPr/>
            <p:nvPr/>
          </p:nvSpPr>
          <p:spPr>
            <a:xfrm>
              <a:off x="1147062" y="23773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9" name="object 1389"/>
            <p:cNvSpPr/>
            <p:nvPr/>
          </p:nvSpPr>
          <p:spPr>
            <a:xfrm>
              <a:off x="1147062" y="23773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1390"/>
            <p:cNvSpPr/>
            <p:nvPr/>
          </p:nvSpPr>
          <p:spPr>
            <a:xfrm>
              <a:off x="1159316" y="24598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1391"/>
            <p:cNvSpPr/>
            <p:nvPr/>
          </p:nvSpPr>
          <p:spPr>
            <a:xfrm>
              <a:off x="1159316" y="24598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1392"/>
            <p:cNvSpPr/>
            <p:nvPr/>
          </p:nvSpPr>
          <p:spPr>
            <a:xfrm>
              <a:off x="1216272" y="22329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1393"/>
            <p:cNvSpPr/>
            <p:nvPr/>
          </p:nvSpPr>
          <p:spPr>
            <a:xfrm>
              <a:off x="1216272" y="22329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1253214" y="23147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1253214" y="23147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1197529" y="238997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1197529" y="238997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1310579" y="23978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1310579" y="23978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1400"/>
            <p:cNvSpPr/>
            <p:nvPr/>
          </p:nvSpPr>
          <p:spPr>
            <a:xfrm>
              <a:off x="1245726" y="22562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1245726" y="225622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1045086" y="25151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1045086" y="25151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1308990" y="23117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1308990" y="23117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1131178" y="23850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1131178" y="23850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1157319" y="24110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1157319" y="24110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1410"/>
            <p:cNvSpPr/>
            <p:nvPr/>
          </p:nvSpPr>
          <p:spPr>
            <a:xfrm>
              <a:off x="978917" y="25301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978917" y="25301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1127411" y="24587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1127411" y="24587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1255392" y="24291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1255392" y="24291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1358049" y="2214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1358049" y="2214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1381785" y="23143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1381785" y="23143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1266647" y="235166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1266647" y="235166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2"/>
            <p:cNvSpPr/>
            <p:nvPr/>
          </p:nvSpPr>
          <p:spPr>
            <a:xfrm>
              <a:off x="1214411" y="24275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1423"/>
            <p:cNvSpPr/>
            <p:nvPr/>
          </p:nvSpPr>
          <p:spPr>
            <a:xfrm>
              <a:off x="1214411" y="24275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1424"/>
            <p:cNvSpPr/>
            <p:nvPr/>
          </p:nvSpPr>
          <p:spPr>
            <a:xfrm>
              <a:off x="1192355" y="23788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1192355" y="23788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1346522" y="22682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1346522" y="22682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1428"/>
            <p:cNvSpPr/>
            <p:nvPr/>
          </p:nvSpPr>
          <p:spPr>
            <a:xfrm>
              <a:off x="1113796" y="24059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9" name="object 1429"/>
            <p:cNvSpPr/>
            <p:nvPr/>
          </p:nvSpPr>
          <p:spPr>
            <a:xfrm>
              <a:off x="1113796" y="24059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0" name="object 1430"/>
            <p:cNvSpPr/>
            <p:nvPr/>
          </p:nvSpPr>
          <p:spPr>
            <a:xfrm>
              <a:off x="1236331" y="25265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1431"/>
            <p:cNvSpPr/>
            <p:nvPr/>
          </p:nvSpPr>
          <p:spPr>
            <a:xfrm>
              <a:off x="1236331" y="25265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2" name="object 1432"/>
            <p:cNvSpPr/>
            <p:nvPr/>
          </p:nvSpPr>
          <p:spPr>
            <a:xfrm>
              <a:off x="1033513" y="24998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1433"/>
            <p:cNvSpPr/>
            <p:nvPr/>
          </p:nvSpPr>
          <p:spPr>
            <a:xfrm>
              <a:off x="1033513" y="24998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1328460" y="23103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1328460" y="231036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1266057" y="23495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1437"/>
            <p:cNvSpPr/>
            <p:nvPr/>
          </p:nvSpPr>
          <p:spPr>
            <a:xfrm>
              <a:off x="1266057" y="23495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1438"/>
            <p:cNvSpPr/>
            <p:nvPr/>
          </p:nvSpPr>
          <p:spPr>
            <a:xfrm>
              <a:off x="1197801" y="23814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1197801" y="23814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0" name="object 1440"/>
            <p:cNvSpPr/>
            <p:nvPr/>
          </p:nvSpPr>
          <p:spPr>
            <a:xfrm>
              <a:off x="1039186" y="2397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1" name="object 1441"/>
            <p:cNvSpPr/>
            <p:nvPr/>
          </p:nvSpPr>
          <p:spPr>
            <a:xfrm>
              <a:off x="1039186" y="2397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2"/>
            <p:cNvSpPr/>
            <p:nvPr/>
          </p:nvSpPr>
          <p:spPr>
            <a:xfrm>
              <a:off x="1162356" y="25012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3"/>
            <p:cNvSpPr/>
            <p:nvPr/>
          </p:nvSpPr>
          <p:spPr>
            <a:xfrm>
              <a:off x="1162356" y="25012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1276723" y="23272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1276723" y="23272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446"/>
            <p:cNvSpPr/>
            <p:nvPr/>
          </p:nvSpPr>
          <p:spPr>
            <a:xfrm>
              <a:off x="1197075" y="24024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7" name="object 1447"/>
            <p:cNvSpPr/>
            <p:nvPr/>
          </p:nvSpPr>
          <p:spPr>
            <a:xfrm>
              <a:off x="1197075" y="24024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8" name="object 1448"/>
            <p:cNvSpPr/>
            <p:nvPr/>
          </p:nvSpPr>
          <p:spPr>
            <a:xfrm>
              <a:off x="1112435" y="23229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449"/>
            <p:cNvSpPr/>
            <p:nvPr/>
          </p:nvSpPr>
          <p:spPr>
            <a:xfrm>
              <a:off x="1112435" y="23229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450"/>
            <p:cNvSpPr/>
            <p:nvPr/>
          </p:nvSpPr>
          <p:spPr>
            <a:xfrm>
              <a:off x="1162992" y="21655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451"/>
            <p:cNvSpPr/>
            <p:nvPr/>
          </p:nvSpPr>
          <p:spPr>
            <a:xfrm>
              <a:off x="1162992" y="21655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452"/>
            <p:cNvSpPr/>
            <p:nvPr/>
          </p:nvSpPr>
          <p:spPr>
            <a:xfrm>
              <a:off x="1532095" y="22190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453"/>
            <p:cNvSpPr/>
            <p:nvPr/>
          </p:nvSpPr>
          <p:spPr>
            <a:xfrm>
              <a:off x="1532095" y="22190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454"/>
            <p:cNvSpPr/>
            <p:nvPr/>
          </p:nvSpPr>
          <p:spPr>
            <a:xfrm>
              <a:off x="1110029" y="23815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455"/>
            <p:cNvSpPr/>
            <p:nvPr/>
          </p:nvSpPr>
          <p:spPr>
            <a:xfrm>
              <a:off x="1110029" y="23815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456"/>
            <p:cNvSpPr/>
            <p:nvPr/>
          </p:nvSpPr>
          <p:spPr>
            <a:xfrm>
              <a:off x="1206968" y="25653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457"/>
            <p:cNvSpPr/>
            <p:nvPr/>
          </p:nvSpPr>
          <p:spPr>
            <a:xfrm>
              <a:off x="1206968" y="25653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458"/>
            <p:cNvSpPr/>
            <p:nvPr/>
          </p:nvSpPr>
          <p:spPr>
            <a:xfrm>
              <a:off x="1337809" y="22661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459"/>
            <p:cNvSpPr/>
            <p:nvPr/>
          </p:nvSpPr>
          <p:spPr>
            <a:xfrm>
              <a:off x="1337809" y="22661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460"/>
            <p:cNvSpPr/>
            <p:nvPr/>
          </p:nvSpPr>
          <p:spPr>
            <a:xfrm>
              <a:off x="1118970" y="24721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461"/>
            <p:cNvSpPr/>
            <p:nvPr/>
          </p:nvSpPr>
          <p:spPr>
            <a:xfrm>
              <a:off x="1118970" y="24721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462"/>
            <p:cNvSpPr/>
            <p:nvPr/>
          </p:nvSpPr>
          <p:spPr>
            <a:xfrm>
              <a:off x="1213367" y="22716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3" name="object 1463"/>
            <p:cNvSpPr/>
            <p:nvPr/>
          </p:nvSpPr>
          <p:spPr>
            <a:xfrm>
              <a:off x="1213367" y="22716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4" name="object 1464"/>
            <p:cNvSpPr/>
            <p:nvPr/>
          </p:nvSpPr>
          <p:spPr>
            <a:xfrm>
              <a:off x="1270687" y="23646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5" name="object 1465"/>
            <p:cNvSpPr/>
            <p:nvPr/>
          </p:nvSpPr>
          <p:spPr>
            <a:xfrm>
              <a:off x="1270687" y="23646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6" name="object 1466"/>
            <p:cNvSpPr/>
            <p:nvPr/>
          </p:nvSpPr>
          <p:spPr>
            <a:xfrm>
              <a:off x="1159407" y="24079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7" name="object 1467"/>
            <p:cNvSpPr/>
            <p:nvPr/>
          </p:nvSpPr>
          <p:spPr>
            <a:xfrm>
              <a:off x="1159407" y="24079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8" name="object 1468"/>
            <p:cNvSpPr/>
            <p:nvPr/>
          </p:nvSpPr>
          <p:spPr>
            <a:xfrm>
              <a:off x="1224668" y="24894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9" name="object 1469"/>
            <p:cNvSpPr/>
            <p:nvPr/>
          </p:nvSpPr>
          <p:spPr>
            <a:xfrm>
              <a:off x="1224668" y="24894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0" name="object 1470"/>
            <p:cNvSpPr/>
            <p:nvPr/>
          </p:nvSpPr>
          <p:spPr>
            <a:xfrm>
              <a:off x="1305768" y="24496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1" name="object 1471"/>
            <p:cNvSpPr/>
            <p:nvPr/>
          </p:nvSpPr>
          <p:spPr>
            <a:xfrm>
              <a:off x="1305768" y="24496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2" name="object 1472"/>
            <p:cNvSpPr/>
            <p:nvPr/>
          </p:nvSpPr>
          <p:spPr>
            <a:xfrm>
              <a:off x="1142887" y="25950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3" name="object 1473"/>
            <p:cNvSpPr/>
            <p:nvPr/>
          </p:nvSpPr>
          <p:spPr>
            <a:xfrm>
              <a:off x="1142887" y="25950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4" name="object 1474"/>
            <p:cNvSpPr/>
            <p:nvPr/>
          </p:nvSpPr>
          <p:spPr>
            <a:xfrm>
              <a:off x="1091740" y="24443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5" name="object 1475"/>
            <p:cNvSpPr/>
            <p:nvPr/>
          </p:nvSpPr>
          <p:spPr>
            <a:xfrm>
              <a:off x="1091740" y="24443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6" name="object 1476"/>
            <p:cNvSpPr/>
            <p:nvPr/>
          </p:nvSpPr>
          <p:spPr>
            <a:xfrm>
              <a:off x="1281851" y="22614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7" name="object 1477"/>
            <p:cNvSpPr/>
            <p:nvPr/>
          </p:nvSpPr>
          <p:spPr>
            <a:xfrm>
              <a:off x="1281851" y="22614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478"/>
            <p:cNvSpPr/>
            <p:nvPr/>
          </p:nvSpPr>
          <p:spPr>
            <a:xfrm>
              <a:off x="1230341" y="23010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9" name="object 1479"/>
            <p:cNvSpPr/>
            <p:nvPr/>
          </p:nvSpPr>
          <p:spPr>
            <a:xfrm>
              <a:off x="1230341" y="23010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0" name="object 1480"/>
            <p:cNvSpPr/>
            <p:nvPr/>
          </p:nvSpPr>
          <p:spPr>
            <a:xfrm>
              <a:off x="1154959" y="25205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81"/>
            <p:cNvSpPr/>
            <p:nvPr/>
          </p:nvSpPr>
          <p:spPr>
            <a:xfrm>
              <a:off x="1154959" y="25205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2" name="object 1482"/>
            <p:cNvSpPr/>
            <p:nvPr/>
          </p:nvSpPr>
          <p:spPr>
            <a:xfrm>
              <a:off x="1086203" y="25509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3" name="object 1483"/>
            <p:cNvSpPr/>
            <p:nvPr/>
          </p:nvSpPr>
          <p:spPr>
            <a:xfrm>
              <a:off x="1086203" y="25509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4" name="object 1484"/>
            <p:cNvSpPr/>
            <p:nvPr/>
          </p:nvSpPr>
          <p:spPr>
            <a:xfrm>
              <a:off x="1112435" y="23880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5" name="object 1485"/>
            <p:cNvSpPr/>
            <p:nvPr/>
          </p:nvSpPr>
          <p:spPr>
            <a:xfrm>
              <a:off x="1112435" y="23880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6" name="object 1486"/>
            <p:cNvSpPr/>
            <p:nvPr/>
          </p:nvSpPr>
          <p:spPr>
            <a:xfrm>
              <a:off x="1259931" y="21915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87"/>
            <p:cNvSpPr/>
            <p:nvPr/>
          </p:nvSpPr>
          <p:spPr>
            <a:xfrm>
              <a:off x="1259931" y="21915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8" name="object 1488"/>
            <p:cNvSpPr/>
            <p:nvPr/>
          </p:nvSpPr>
          <p:spPr>
            <a:xfrm>
              <a:off x="1324557" y="23963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9" name="object 1489"/>
            <p:cNvSpPr/>
            <p:nvPr/>
          </p:nvSpPr>
          <p:spPr>
            <a:xfrm>
              <a:off x="1324557" y="23963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0" name="object 1490"/>
            <p:cNvSpPr/>
            <p:nvPr/>
          </p:nvSpPr>
          <p:spPr>
            <a:xfrm>
              <a:off x="1171660" y="23323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1" name="object 1491"/>
            <p:cNvSpPr/>
            <p:nvPr/>
          </p:nvSpPr>
          <p:spPr>
            <a:xfrm>
              <a:off x="1171660" y="23323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492"/>
            <p:cNvSpPr/>
            <p:nvPr/>
          </p:nvSpPr>
          <p:spPr>
            <a:xfrm>
              <a:off x="1182960" y="23941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3" name="object 1493"/>
            <p:cNvSpPr/>
            <p:nvPr/>
          </p:nvSpPr>
          <p:spPr>
            <a:xfrm>
              <a:off x="1182960" y="23941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4" name="object 1494"/>
            <p:cNvSpPr/>
            <p:nvPr/>
          </p:nvSpPr>
          <p:spPr>
            <a:xfrm>
              <a:off x="1152463" y="22213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5" name="object 1495"/>
            <p:cNvSpPr/>
            <p:nvPr/>
          </p:nvSpPr>
          <p:spPr>
            <a:xfrm>
              <a:off x="1152463" y="22213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6" name="object 1496"/>
            <p:cNvSpPr/>
            <p:nvPr/>
          </p:nvSpPr>
          <p:spPr>
            <a:xfrm>
              <a:off x="975649" y="25042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497"/>
            <p:cNvSpPr/>
            <p:nvPr/>
          </p:nvSpPr>
          <p:spPr>
            <a:xfrm>
              <a:off x="975649" y="25042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8" name="object 1498"/>
            <p:cNvSpPr/>
            <p:nvPr/>
          </p:nvSpPr>
          <p:spPr>
            <a:xfrm>
              <a:off x="1513896" y="22856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9" name="object 1499"/>
            <p:cNvSpPr/>
            <p:nvPr/>
          </p:nvSpPr>
          <p:spPr>
            <a:xfrm>
              <a:off x="1513896" y="22856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0" name="object 1500"/>
            <p:cNvSpPr/>
            <p:nvPr/>
          </p:nvSpPr>
          <p:spPr>
            <a:xfrm>
              <a:off x="1083299" y="25061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1" name="object 1501"/>
            <p:cNvSpPr/>
            <p:nvPr/>
          </p:nvSpPr>
          <p:spPr>
            <a:xfrm>
              <a:off x="1083299" y="25061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2" name="object 1502"/>
            <p:cNvSpPr/>
            <p:nvPr/>
          </p:nvSpPr>
          <p:spPr>
            <a:xfrm>
              <a:off x="1368805" y="22661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3" name="object 1503"/>
            <p:cNvSpPr/>
            <p:nvPr/>
          </p:nvSpPr>
          <p:spPr>
            <a:xfrm>
              <a:off x="1368805" y="22661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4" name="object 1504"/>
            <p:cNvSpPr/>
            <p:nvPr/>
          </p:nvSpPr>
          <p:spPr>
            <a:xfrm>
              <a:off x="1138212" y="2513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5" name="object 1505"/>
            <p:cNvSpPr/>
            <p:nvPr/>
          </p:nvSpPr>
          <p:spPr>
            <a:xfrm>
              <a:off x="1138212" y="2513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506"/>
            <p:cNvSpPr/>
            <p:nvPr/>
          </p:nvSpPr>
          <p:spPr>
            <a:xfrm>
              <a:off x="1210463" y="24133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507"/>
            <p:cNvSpPr/>
            <p:nvPr/>
          </p:nvSpPr>
          <p:spPr>
            <a:xfrm>
              <a:off x="1210463" y="24133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8" name="object 1508"/>
            <p:cNvSpPr/>
            <p:nvPr/>
          </p:nvSpPr>
          <p:spPr>
            <a:xfrm>
              <a:off x="1161449" y="22709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9" name="object 1509"/>
            <p:cNvSpPr/>
            <p:nvPr/>
          </p:nvSpPr>
          <p:spPr>
            <a:xfrm>
              <a:off x="1161449" y="22709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0" name="object 1510"/>
            <p:cNvSpPr/>
            <p:nvPr/>
          </p:nvSpPr>
          <p:spPr>
            <a:xfrm>
              <a:off x="1176108" y="24198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1" name="object 1511"/>
            <p:cNvSpPr/>
            <p:nvPr/>
          </p:nvSpPr>
          <p:spPr>
            <a:xfrm>
              <a:off x="1176108" y="24198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2" name="object 1512"/>
            <p:cNvSpPr/>
            <p:nvPr/>
          </p:nvSpPr>
          <p:spPr>
            <a:xfrm>
              <a:off x="1180374" y="23329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3" name="object 1513"/>
            <p:cNvSpPr/>
            <p:nvPr/>
          </p:nvSpPr>
          <p:spPr>
            <a:xfrm>
              <a:off x="1180374" y="23329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514"/>
            <p:cNvSpPr/>
            <p:nvPr/>
          </p:nvSpPr>
          <p:spPr>
            <a:xfrm>
              <a:off x="1218269" y="25263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5" name="object 1515"/>
            <p:cNvSpPr/>
            <p:nvPr/>
          </p:nvSpPr>
          <p:spPr>
            <a:xfrm>
              <a:off x="1218269" y="25263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6" name="object 1516"/>
            <p:cNvSpPr/>
            <p:nvPr/>
          </p:nvSpPr>
          <p:spPr>
            <a:xfrm>
              <a:off x="1369804" y="24486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7" name="object 1517"/>
            <p:cNvSpPr/>
            <p:nvPr/>
          </p:nvSpPr>
          <p:spPr>
            <a:xfrm>
              <a:off x="1369804" y="24486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8" name="object 1518"/>
            <p:cNvSpPr/>
            <p:nvPr/>
          </p:nvSpPr>
          <p:spPr>
            <a:xfrm>
              <a:off x="1157954" y="23245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9" name="object 1519"/>
            <p:cNvSpPr/>
            <p:nvPr/>
          </p:nvSpPr>
          <p:spPr>
            <a:xfrm>
              <a:off x="1157954" y="23245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0" name="object 1520"/>
            <p:cNvSpPr/>
            <p:nvPr/>
          </p:nvSpPr>
          <p:spPr>
            <a:xfrm>
              <a:off x="1131723" y="25735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1" name="object 1521"/>
            <p:cNvSpPr/>
            <p:nvPr/>
          </p:nvSpPr>
          <p:spPr>
            <a:xfrm>
              <a:off x="1131723" y="25735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2" name="object 1522"/>
            <p:cNvSpPr/>
            <p:nvPr/>
          </p:nvSpPr>
          <p:spPr>
            <a:xfrm>
              <a:off x="1288068" y="24219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3" name="object 1523"/>
            <p:cNvSpPr/>
            <p:nvPr/>
          </p:nvSpPr>
          <p:spPr>
            <a:xfrm>
              <a:off x="1288068" y="24219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4" name="object 1524"/>
            <p:cNvSpPr/>
            <p:nvPr/>
          </p:nvSpPr>
          <p:spPr>
            <a:xfrm>
              <a:off x="1082573" y="23862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5" name="object 1525"/>
            <p:cNvSpPr/>
            <p:nvPr/>
          </p:nvSpPr>
          <p:spPr>
            <a:xfrm>
              <a:off x="1082573" y="23862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6" name="object 1526"/>
            <p:cNvSpPr/>
            <p:nvPr/>
          </p:nvSpPr>
          <p:spPr>
            <a:xfrm>
              <a:off x="980687" y="254037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7" name="object 1527"/>
            <p:cNvSpPr/>
            <p:nvPr/>
          </p:nvSpPr>
          <p:spPr>
            <a:xfrm>
              <a:off x="980687" y="254037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8" name="object 1528"/>
            <p:cNvSpPr/>
            <p:nvPr/>
          </p:nvSpPr>
          <p:spPr>
            <a:xfrm>
              <a:off x="1240098" y="22627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9" name="object 1529"/>
            <p:cNvSpPr/>
            <p:nvPr/>
          </p:nvSpPr>
          <p:spPr>
            <a:xfrm>
              <a:off x="1240098" y="22627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0" name="object 1530"/>
            <p:cNvSpPr/>
            <p:nvPr/>
          </p:nvSpPr>
          <p:spPr>
            <a:xfrm>
              <a:off x="1308718" y="22767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1" name="object 1531"/>
            <p:cNvSpPr/>
            <p:nvPr/>
          </p:nvSpPr>
          <p:spPr>
            <a:xfrm>
              <a:off x="1308718" y="22767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2" name="object 1532"/>
            <p:cNvSpPr/>
            <p:nvPr/>
          </p:nvSpPr>
          <p:spPr>
            <a:xfrm>
              <a:off x="1151827" y="22230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3" name="object 1533"/>
            <p:cNvSpPr/>
            <p:nvPr/>
          </p:nvSpPr>
          <p:spPr>
            <a:xfrm>
              <a:off x="1151827" y="22230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4" name="object 1534"/>
            <p:cNvSpPr/>
            <p:nvPr/>
          </p:nvSpPr>
          <p:spPr>
            <a:xfrm>
              <a:off x="1261837" y="23631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5" name="object 1535"/>
            <p:cNvSpPr/>
            <p:nvPr/>
          </p:nvSpPr>
          <p:spPr>
            <a:xfrm>
              <a:off x="1261837" y="23631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6" name="object 1536"/>
            <p:cNvSpPr/>
            <p:nvPr/>
          </p:nvSpPr>
          <p:spPr>
            <a:xfrm>
              <a:off x="1068277" y="22201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7" name="object 1537"/>
            <p:cNvSpPr/>
            <p:nvPr/>
          </p:nvSpPr>
          <p:spPr>
            <a:xfrm>
              <a:off x="1068277" y="22201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8" name="object 1538"/>
            <p:cNvSpPr/>
            <p:nvPr/>
          </p:nvSpPr>
          <p:spPr>
            <a:xfrm>
              <a:off x="1076083" y="25363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9" name="object 1539"/>
            <p:cNvSpPr/>
            <p:nvPr/>
          </p:nvSpPr>
          <p:spPr>
            <a:xfrm>
              <a:off x="1076083" y="25363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0" name="object 1540"/>
            <p:cNvSpPr/>
            <p:nvPr/>
          </p:nvSpPr>
          <p:spPr>
            <a:xfrm>
              <a:off x="1146472" y="23961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1" name="object 1541"/>
            <p:cNvSpPr/>
            <p:nvPr/>
          </p:nvSpPr>
          <p:spPr>
            <a:xfrm>
              <a:off x="1146472" y="23961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2" name="object 1542"/>
            <p:cNvSpPr/>
            <p:nvPr/>
          </p:nvSpPr>
          <p:spPr>
            <a:xfrm>
              <a:off x="1138666" y="24591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3" name="object 1543"/>
            <p:cNvSpPr/>
            <p:nvPr/>
          </p:nvSpPr>
          <p:spPr>
            <a:xfrm>
              <a:off x="1138666" y="245918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4" name="object 1544"/>
            <p:cNvSpPr/>
            <p:nvPr/>
          </p:nvSpPr>
          <p:spPr>
            <a:xfrm>
              <a:off x="1174837" y="23533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5" name="object 1545"/>
            <p:cNvSpPr/>
            <p:nvPr/>
          </p:nvSpPr>
          <p:spPr>
            <a:xfrm>
              <a:off x="1174837" y="23533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6" name="object 1546"/>
            <p:cNvSpPr/>
            <p:nvPr/>
          </p:nvSpPr>
          <p:spPr>
            <a:xfrm>
              <a:off x="1281624" y="22631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7" name="object 1547"/>
            <p:cNvSpPr/>
            <p:nvPr/>
          </p:nvSpPr>
          <p:spPr>
            <a:xfrm>
              <a:off x="1281624" y="22631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8" name="object 1548"/>
            <p:cNvSpPr/>
            <p:nvPr/>
          </p:nvSpPr>
          <p:spPr>
            <a:xfrm>
              <a:off x="1263788" y="22431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9" name="object 1549"/>
            <p:cNvSpPr/>
            <p:nvPr/>
          </p:nvSpPr>
          <p:spPr>
            <a:xfrm>
              <a:off x="1263788" y="22431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0" name="object 1550"/>
            <p:cNvSpPr/>
            <p:nvPr/>
          </p:nvSpPr>
          <p:spPr>
            <a:xfrm>
              <a:off x="1209510" y="24311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1" name="object 1551"/>
            <p:cNvSpPr/>
            <p:nvPr/>
          </p:nvSpPr>
          <p:spPr>
            <a:xfrm>
              <a:off x="1209510" y="24311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2" name="object 1552"/>
            <p:cNvSpPr/>
            <p:nvPr/>
          </p:nvSpPr>
          <p:spPr>
            <a:xfrm>
              <a:off x="1126050" y="23970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3" name="object 1553"/>
            <p:cNvSpPr/>
            <p:nvPr/>
          </p:nvSpPr>
          <p:spPr>
            <a:xfrm>
              <a:off x="1126050" y="239709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4" name="object 1554"/>
            <p:cNvSpPr/>
            <p:nvPr/>
          </p:nvSpPr>
          <p:spPr>
            <a:xfrm>
              <a:off x="1368851" y="21803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5" name="object 1555"/>
            <p:cNvSpPr/>
            <p:nvPr/>
          </p:nvSpPr>
          <p:spPr>
            <a:xfrm>
              <a:off x="1368851" y="218039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6" name="object 1556"/>
            <p:cNvSpPr/>
            <p:nvPr/>
          </p:nvSpPr>
          <p:spPr>
            <a:xfrm>
              <a:off x="1314663" y="21853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7" name="object 1557"/>
            <p:cNvSpPr/>
            <p:nvPr/>
          </p:nvSpPr>
          <p:spPr>
            <a:xfrm>
              <a:off x="1314663" y="21853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8" name="object 1558"/>
            <p:cNvSpPr/>
            <p:nvPr/>
          </p:nvSpPr>
          <p:spPr>
            <a:xfrm>
              <a:off x="1316478" y="22720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9" name="object 1559"/>
            <p:cNvSpPr/>
            <p:nvPr/>
          </p:nvSpPr>
          <p:spPr>
            <a:xfrm>
              <a:off x="1316478" y="22720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0" name="object 1560"/>
            <p:cNvSpPr/>
            <p:nvPr/>
          </p:nvSpPr>
          <p:spPr>
            <a:xfrm>
              <a:off x="1122601" y="23701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1" name="object 1561"/>
            <p:cNvSpPr/>
            <p:nvPr/>
          </p:nvSpPr>
          <p:spPr>
            <a:xfrm>
              <a:off x="1122601" y="23701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2" name="object 1562"/>
            <p:cNvSpPr/>
            <p:nvPr/>
          </p:nvSpPr>
          <p:spPr>
            <a:xfrm>
              <a:off x="1185048" y="24107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3" name="object 1563"/>
            <p:cNvSpPr/>
            <p:nvPr/>
          </p:nvSpPr>
          <p:spPr>
            <a:xfrm>
              <a:off x="1185048" y="24107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4" name="object 1564"/>
            <p:cNvSpPr/>
            <p:nvPr/>
          </p:nvSpPr>
          <p:spPr>
            <a:xfrm>
              <a:off x="1046220" y="23881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5" name="object 1565"/>
            <p:cNvSpPr/>
            <p:nvPr/>
          </p:nvSpPr>
          <p:spPr>
            <a:xfrm>
              <a:off x="1046220" y="23881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6" name="object 1566"/>
            <p:cNvSpPr/>
            <p:nvPr/>
          </p:nvSpPr>
          <p:spPr>
            <a:xfrm>
              <a:off x="1043951" y="25167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7" name="object 1567"/>
            <p:cNvSpPr/>
            <p:nvPr/>
          </p:nvSpPr>
          <p:spPr>
            <a:xfrm>
              <a:off x="1043951" y="25167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8" name="object 1568"/>
            <p:cNvSpPr/>
            <p:nvPr/>
          </p:nvSpPr>
          <p:spPr>
            <a:xfrm>
              <a:off x="1217679" y="23784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9" name="object 1569"/>
            <p:cNvSpPr/>
            <p:nvPr/>
          </p:nvSpPr>
          <p:spPr>
            <a:xfrm>
              <a:off x="1217679" y="23784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0" name="object 1570"/>
            <p:cNvSpPr/>
            <p:nvPr/>
          </p:nvSpPr>
          <p:spPr>
            <a:xfrm>
              <a:off x="1203837" y="24271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1" name="object 1571"/>
            <p:cNvSpPr/>
            <p:nvPr/>
          </p:nvSpPr>
          <p:spPr>
            <a:xfrm>
              <a:off x="1203837" y="24271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2" name="object 1572"/>
            <p:cNvSpPr/>
            <p:nvPr/>
          </p:nvSpPr>
          <p:spPr>
            <a:xfrm>
              <a:off x="1168392" y="22826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3" name="object 1573"/>
            <p:cNvSpPr/>
            <p:nvPr/>
          </p:nvSpPr>
          <p:spPr>
            <a:xfrm>
              <a:off x="1168392" y="22826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4" name="object 1574"/>
            <p:cNvSpPr/>
            <p:nvPr/>
          </p:nvSpPr>
          <p:spPr>
            <a:xfrm>
              <a:off x="1011094" y="25048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5" name="object 1575"/>
            <p:cNvSpPr/>
            <p:nvPr/>
          </p:nvSpPr>
          <p:spPr>
            <a:xfrm>
              <a:off x="1011094" y="25048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6" name="object 1576"/>
            <p:cNvSpPr/>
            <p:nvPr/>
          </p:nvSpPr>
          <p:spPr>
            <a:xfrm>
              <a:off x="1058111" y="24370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7" name="object 1577"/>
            <p:cNvSpPr/>
            <p:nvPr/>
          </p:nvSpPr>
          <p:spPr>
            <a:xfrm>
              <a:off x="1058111" y="24370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8" name="object 1578"/>
            <p:cNvSpPr/>
            <p:nvPr/>
          </p:nvSpPr>
          <p:spPr>
            <a:xfrm>
              <a:off x="1263970" y="2281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9" name="object 1579"/>
            <p:cNvSpPr/>
            <p:nvPr/>
          </p:nvSpPr>
          <p:spPr>
            <a:xfrm>
              <a:off x="1263970" y="2281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0" name="object 1580"/>
            <p:cNvSpPr/>
            <p:nvPr/>
          </p:nvSpPr>
          <p:spPr>
            <a:xfrm>
              <a:off x="1026933" y="25918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1" name="object 1581"/>
            <p:cNvSpPr/>
            <p:nvPr/>
          </p:nvSpPr>
          <p:spPr>
            <a:xfrm>
              <a:off x="1026933" y="25918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2" name="object 1582"/>
            <p:cNvSpPr/>
            <p:nvPr/>
          </p:nvSpPr>
          <p:spPr>
            <a:xfrm>
              <a:off x="1046583" y="23815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3" name="object 1583"/>
            <p:cNvSpPr/>
            <p:nvPr/>
          </p:nvSpPr>
          <p:spPr>
            <a:xfrm>
              <a:off x="1046583" y="23815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4" name="object 1584"/>
            <p:cNvSpPr/>
            <p:nvPr/>
          </p:nvSpPr>
          <p:spPr>
            <a:xfrm>
              <a:off x="1156910" y="23478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5" name="object 1585"/>
            <p:cNvSpPr/>
            <p:nvPr/>
          </p:nvSpPr>
          <p:spPr>
            <a:xfrm>
              <a:off x="1156910" y="234780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6" name="object 1586"/>
            <p:cNvSpPr/>
            <p:nvPr/>
          </p:nvSpPr>
          <p:spPr>
            <a:xfrm>
              <a:off x="1081756" y="22805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7" name="object 1587"/>
            <p:cNvSpPr/>
            <p:nvPr/>
          </p:nvSpPr>
          <p:spPr>
            <a:xfrm>
              <a:off x="1081756" y="22805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8" name="object 1588"/>
            <p:cNvSpPr/>
            <p:nvPr/>
          </p:nvSpPr>
          <p:spPr>
            <a:xfrm>
              <a:off x="1274998" y="21095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9" name="object 1589"/>
            <p:cNvSpPr/>
            <p:nvPr/>
          </p:nvSpPr>
          <p:spPr>
            <a:xfrm>
              <a:off x="1274998" y="21095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0" name="object 1590"/>
            <p:cNvSpPr/>
            <p:nvPr/>
          </p:nvSpPr>
          <p:spPr>
            <a:xfrm>
              <a:off x="1197892" y="22681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1" name="object 1591"/>
            <p:cNvSpPr/>
            <p:nvPr/>
          </p:nvSpPr>
          <p:spPr>
            <a:xfrm>
              <a:off x="1197892" y="22681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2" name="object 1592"/>
            <p:cNvSpPr/>
            <p:nvPr/>
          </p:nvSpPr>
          <p:spPr>
            <a:xfrm>
              <a:off x="1174428" y="26439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3" name="object 1593"/>
            <p:cNvSpPr/>
            <p:nvPr/>
          </p:nvSpPr>
          <p:spPr>
            <a:xfrm>
              <a:off x="1174428" y="26439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4" name="object 1594"/>
            <p:cNvSpPr/>
            <p:nvPr/>
          </p:nvSpPr>
          <p:spPr>
            <a:xfrm>
              <a:off x="1227482" y="22701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5" name="object 1595"/>
            <p:cNvSpPr/>
            <p:nvPr/>
          </p:nvSpPr>
          <p:spPr>
            <a:xfrm>
              <a:off x="1227482" y="22701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6" name="object 1596"/>
            <p:cNvSpPr/>
            <p:nvPr/>
          </p:nvSpPr>
          <p:spPr>
            <a:xfrm>
              <a:off x="1090923" y="23410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7" name="object 1597"/>
            <p:cNvSpPr/>
            <p:nvPr/>
          </p:nvSpPr>
          <p:spPr>
            <a:xfrm>
              <a:off x="1090923" y="23410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8" name="object 1598"/>
            <p:cNvSpPr/>
            <p:nvPr/>
          </p:nvSpPr>
          <p:spPr>
            <a:xfrm>
              <a:off x="1391270" y="22284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9" name="object 1599"/>
            <p:cNvSpPr/>
            <p:nvPr/>
          </p:nvSpPr>
          <p:spPr>
            <a:xfrm>
              <a:off x="1391270" y="22284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0" name="object 1600"/>
            <p:cNvSpPr/>
            <p:nvPr/>
          </p:nvSpPr>
          <p:spPr>
            <a:xfrm>
              <a:off x="1068231" y="25479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1" name="object 1601"/>
            <p:cNvSpPr/>
            <p:nvPr/>
          </p:nvSpPr>
          <p:spPr>
            <a:xfrm>
              <a:off x="1068231" y="25479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2" name="object 1602"/>
            <p:cNvSpPr/>
            <p:nvPr/>
          </p:nvSpPr>
          <p:spPr>
            <a:xfrm>
              <a:off x="1163627" y="24656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3" name="object 1603"/>
            <p:cNvSpPr/>
            <p:nvPr/>
          </p:nvSpPr>
          <p:spPr>
            <a:xfrm>
              <a:off x="1163627" y="246562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4" name="object 1604"/>
            <p:cNvSpPr/>
            <p:nvPr/>
          </p:nvSpPr>
          <p:spPr>
            <a:xfrm>
              <a:off x="1159770" y="25150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5" name="object 1605"/>
            <p:cNvSpPr/>
            <p:nvPr/>
          </p:nvSpPr>
          <p:spPr>
            <a:xfrm>
              <a:off x="1159770" y="25150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6" name="object 1606"/>
            <p:cNvSpPr/>
            <p:nvPr/>
          </p:nvSpPr>
          <p:spPr>
            <a:xfrm>
              <a:off x="1284347" y="22346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7" name="object 1607"/>
            <p:cNvSpPr/>
            <p:nvPr/>
          </p:nvSpPr>
          <p:spPr>
            <a:xfrm>
              <a:off x="1284347" y="223462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8" name="object 1608"/>
            <p:cNvSpPr/>
            <p:nvPr/>
          </p:nvSpPr>
          <p:spPr>
            <a:xfrm>
              <a:off x="1279355" y="24981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9" name="object 1609"/>
            <p:cNvSpPr/>
            <p:nvPr/>
          </p:nvSpPr>
          <p:spPr>
            <a:xfrm>
              <a:off x="1279355" y="24981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0" name="object 1610"/>
            <p:cNvSpPr/>
            <p:nvPr/>
          </p:nvSpPr>
          <p:spPr>
            <a:xfrm>
              <a:off x="997252" y="26887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1" name="object 1611"/>
            <p:cNvSpPr/>
            <p:nvPr/>
          </p:nvSpPr>
          <p:spPr>
            <a:xfrm>
              <a:off x="997252" y="268877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2" name="object 1612"/>
            <p:cNvSpPr/>
            <p:nvPr/>
          </p:nvSpPr>
          <p:spPr>
            <a:xfrm>
              <a:off x="1018763" y="24654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3" name="object 1613"/>
            <p:cNvSpPr/>
            <p:nvPr/>
          </p:nvSpPr>
          <p:spPr>
            <a:xfrm>
              <a:off x="1018763" y="24654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4" name="object 1614"/>
            <p:cNvSpPr/>
            <p:nvPr/>
          </p:nvSpPr>
          <p:spPr>
            <a:xfrm>
              <a:off x="1004695" y="25338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5" name="object 1615"/>
            <p:cNvSpPr/>
            <p:nvPr/>
          </p:nvSpPr>
          <p:spPr>
            <a:xfrm>
              <a:off x="1004695" y="25338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6" name="object 1616"/>
            <p:cNvSpPr/>
            <p:nvPr/>
          </p:nvSpPr>
          <p:spPr>
            <a:xfrm>
              <a:off x="1424491" y="21896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7" name="object 1617"/>
            <p:cNvSpPr/>
            <p:nvPr/>
          </p:nvSpPr>
          <p:spPr>
            <a:xfrm>
              <a:off x="1424491" y="21896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8" name="object 1618"/>
            <p:cNvSpPr/>
            <p:nvPr/>
          </p:nvSpPr>
          <p:spPr>
            <a:xfrm>
              <a:off x="1278538" y="23071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9" name="object 1619"/>
            <p:cNvSpPr/>
            <p:nvPr/>
          </p:nvSpPr>
          <p:spPr>
            <a:xfrm>
              <a:off x="1278538" y="23071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0" name="object 1620"/>
            <p:cNvSpPr/>
            <p:nvPr/>
          </p:nvSpPr>
          <p:spPr>
            <a:xfrm>
              <a:off x="1201341" y="227156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1" name="object 1621"/>
            <p:cNvSpPr/>
            <p:nvPr/>
          </p:nvSpPr>
          <p:spPr>
            <a:xfrm>
              <a:off x="1201341" y="227156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2" name="object 1622"/>
            <p:cNvSpPr/>
            <p:nvPr/>
          </p:nvSpPr>
          <p:spPr>
            <a:xfrm>
              <a:off x="1178195" y="22611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3" name="object 1623"/>
            <p:cNvSpPr/>
            <p:nvPr/>
          </p:nvSpPr>
          <p:spPr>
            <a:xfrm>
              <a:off x="1178195" y="22611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4" name="object 1624"/>
            <p:cNvSpPr/>
            <p:nvPr/>
          </p:nvSpPr>
          <p:spPr>
            <a:xfrm>
              <a:off x="1311441" y="245359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5" name="object 1625"/>
            <p:cNvSpPr/>
            <p:nvPr/>
          </p:nvSpPr>
          <p:spPr>
            <a:xfrm>
              <a:off x="1311441" y="245359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6" name="object 1626"/>
            <p:cNvSpPr/>
            <p:nvPr/>
          </p:nvSpPr>
          <p:spPr>
            <a:xfrm>
              <a:off x="1164853" y="23932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7" name="object 1627"/>
            <p:cNvSpPr/>
            <p:nvPr/>
          </p:nvSpPr>
          <p:spPr>
            <a:xfrm>
              <a:off x="1164853" y="23932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8" name="object 1628"/>
            <p:cNvSpPr/>
            <p:nvPr/>
          </p:nvSpPr>
          <p:spPr>
            <a:xfrm>
              <a:off x="1254167" y="22661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9" name="object 1629"/>
            <p:cNvSpPr/>
            <p:nvPr/>
          </p:nvSpPr>
          <p:spPr>
            <a:xfrm>
              <a:off x="1254167" y="22661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0" name="object 1630"/>
            <p:cNvSpPr/>
            <p:nvPr/>
          </p:nvSpPr>
          <p:spPr>
            <a:xfrm>
              <a:off x="1125868" y="22847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1" name="object 1631"/>
            <p:cNvSpPr/>
            <p:nvPr/>
          </p:nvSpPr>
          <p:spPr>
            <a:xfrm>
              <a:off x="1125868" y="22847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2" name="object 1632"/>
            <p:cNvSpPr/>
            <p:nvPr/>
          </p:nvSpPr>
          <p:spPr>
            <a:xfrm>
              <a:off x="1021532" y="24334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3" name="object 1633"/>
            <p:cNvSpPr/>
            <p:nvPr/>
          </p:nvSpPr>
          <p:spPr>
            <a:xfrm>
              <a:off x="1021532" y="24334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4" name="object 1634"/>
            <p:cNvSpPr/>
            <p:nvPr/>
          </p:nvSpPr>
          <p:spPr>
            <a:xfrm>
              <a:off x="1244228" y="22771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5" name="object 1635"/>
            <p:cNvSpPr/>
            <p:nvPr/>
          </p:nvSpPr>
          <p:spPr>
            <a:xfrm>
              <a:off x="1244228" y="22771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6" name="object 1636"/>
            <p:cNvSpPr/>
            <p:nvPr/>
          </p:nvSpPr>
          <p:spPr>
            <a:xfrm>
              <a:off x="871268" y="25835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7" name="object 1637"/>
            <p:cNvSpPr/>
            <p:nvPr/>
          </p:nvSpPr>
          <p:spPr>
            <a:xfrm>
              <a:off x="871268" y="25835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8" name="object 1638"/>
            <p:cNvSpPr/>
            <p:nvPr/>
          </p:nvSpPr>
          <p:spPr>
            <a:xfrm>
              <a:off x="1391361" y="22301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9" name="object 1639"/>
            <p:cNvSpPr/>
            <p:nvPr/>
          </p:nvSpPr>
          <p:spPr>
            <a:xfrm>
              <a:off x="1391361" y="22301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0" name="object 1640"/>
            <p:cNvSpPr/>
            <p:nvPr/>
          </p:nvSpPr>
          <p:spPr>
            <a:xfrm>
              <a:off x="1132993" y="24611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1" name="object 1641"/>
            <p:cNvSpPr/>
            <p:nvPr/>
          </p:nvSpPr>
          <p:spPr>
            <a:xfrm>
              <a:off x="1132993" y="24611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2" name="object 1642"/>
            <p:cNvSpPr/>
            <p:nvPr/>
          </p:nvSpPr>
          <p:spPr>
            <a:xfrm>
              <a:off x="1010867" y="26732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3" name="object 1643"/>
            <p:cNvSpPr/>
            <p:nvPr/>
          </p:nvSpPr>
          <p:spPr>
            <a:xfrm>
              <a:off x="1010867" y="26732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4" name="object 1644"/>
            <p:cNvSpPr/>
            <p:nvPr/>
          </p:nvSpPr>
          <p:spPr>
            <a:xfrm>
              <a:off x="934350" y="25640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5" name="object 1645"/>
            <p:cNvSpPr/>
            <p:nvPr/>
          </p:nvSpPr>
          <p:spPr>
            <a:xfrm>
              <a:off x="934350" y="25640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6" name="object 1646"/>
            <p:cNvSpPr/>
            <p:nvPr/>
          </p:nvSpPr>
          <p:spPr>
            <a:xfrm>
              <a:off x="1232292" y="23450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7" name="object 1647"/>
            <p:cNvSpPr/>
            <p:nvPr/>
          </p:nvSpPr>
          <p:spPr>
            <a:xfrm>
              <a:off x="1232292" y="23450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8" name="object 1648"/>
            <p:cNvSpPr/>
            <p:nvPr/>
          </p:nvSpPr>
          <p:spPr>
            <a:xfrm>
              <a:off x="1043407" y="23764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9" name="object 1649"/>
            <p:cNvSpPr/>
            <p:nvPr/>
          </p:nvSpPr>
          <p:spPr>
            <a:xfrm>
              <a:off x="1043407" y="237649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0" name="object 1650"/>
            <p:cNvSpPr/>
            <p:nvPr/>
          </p:nvSpPr>
          <p:spPr>
            <a:xfrm>
              <a:off x="1103222" y="24658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1" name="object 1651"/>
            <p:cNvSpPr/>
            <p:nvPr/>
          </p:nvSpPr>
          <p:spPr>
            <a:xfrm>
              <a:off x="1103222" y="24658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2" name="object 1652"/>
            <p:cNvSpPr/>
            <p:nvPr/>
          </p:nvSpPr>
          <p:spPr>
            <a:xfrm>
              <a:off x="1311305" y="21528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3" name="object 1653"/>
            <p:cNvSpPr/>
            <p:nvPr/>
          </p:nvSpPr>
          <p:spPr>
            <a:xfrm>
              <a:off x="1311305" y="21528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4" name="object 1654"/>
            <p:cNvSpPr/>
            <p:nvPr/>
          </p:nvSpPr>
          <p:spPr>
            <a:xfrm>
              <a:off x="1369804" y="233605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5" name="object 1655"/>
            <p:cNvSpPr/>
            <p:nvPr/>
          </p:nvSpPr>
          <p:spPr>
            <a:xfrm>
              <a:off x="1369804" y="233605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6" name="object 1656"/>
            <p:cNvSpPr/>
            <p:nvPr/>
          </p:nvSpPr>
          <p:spPr>
            <a:xfrm>
              <a:off x="1137169" y="24293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7" name="object 1657"/>
            <p:cNvSpPr/>
            <p:nvPr/>
          </p:nvSpPr>
          <p:spPr>
            <a:xfrm>
              <a:off x="1137169" y="24293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8" name="object 1658"/>
            <p:cNvSpPr/>
            <p:nvPr/>
          </p:nvSpPr>
          <p:spPr>
            <a:xfrm>
              <a:off x="1255165" y="23049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9" name="object 1659"/>
            <p:cNvSpPr/>
            <p:nvPr/>
          </p:nvSpPr>
          <p:spPr>
            <a:xfrm>
              <a:off x="1255165" y="230496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0" name="object 1660"/>
            <p:cNvSpPr/>
            <p:nvPr/>
          </p:nvSpPr>
          <p:spPr>
            <a:xfrm>
              <a:off x="1138621" y="23773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1" name="object 1661"/>
            <p:cNvSpPr/>
            <p:nvPr/>
          </p:nvSpPr>
          <p:spPr>
            <a:xfrm>
              <a:off x="1138621" y="23773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2" name="object 1662"/>
            <p:cNvSpPr/>
            <p:nvPr/>
          </p:nvSpPr>
          <p:spPr>
            <a:xfrm>
              <a:off x="1239554" y="24287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3" name="object 1663"/>
            <p:cNvSpPr/>
            <p:nvPr/>
          </p:nvSpPr>
          <p:spPr>
            <a:xfrm>
              <a:off x="1239554" y="242877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4" name="object 1664"/>
            <p:cNvSpPr/>
            <p:nvPr/>
          </p:nvSpPr>
          <p:spPr>
            <a:xfrm>
              <a:off x="1285935" y="22561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5" name="object 1665"/>
            <p:cNvSpPr/>
            <p:nvPr/>
          </p:nvSpPr>
          <p:spPr>
            <a:xfrm>
              <a:off x="1285935" y="22561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6" name="object 1666"/>
            <p:cNvSpPr/>
            <p:nvPr/>
          </p:nvSpPr>
          <p:spPr>
            <a:xfrm>
              <a:off x="1134355" y="23154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7" name="object 1667"/>
            <p:cNvSpPr/>
            <p:nvPr/>
          </p:nvSpPr>
          <p:spPr>
            <a:xfrm>
              <a:off x="1134355" y="231545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8" name="object 1668"/>
            <p:cNvSpPr/>
            <p:nvPr/>
          </p:nvSpPr>
          <p:spPr>
            <a:xfrm>
              <a:off x="1454761" y="21252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9" name="object 1669"/>
            <p:cNvSpPr/>
            <p:nvPr/>
          </p:nvSpPr>
          <p:spPr>
            <a:xfrm>
              <a:off x="1454761" y="21252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0" name="object 1670"/>
            <p:cNvSpPr/>
            <p:nvPr/>
          </p:nvSpPr>
          <p:spPr>
            <a:xfrm>
              <a:off x="1308446" y="22810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1" name="object 1671"/>
            <p:cNvSpPr/>
            <p:nvPr/>
          </p:nvSpPr>
          <p:spPr>
            <a:xfrm>
              <a:off x="1308446" y="22810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2" name="object 1672"/>
            <p:cNvSpPr/>
            <p:nvPr/>
          </p:nvSpPr>
          <p:spPr>
            <a:xfrm>
              <a:off x="1165488" y="2396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3" name="object 1673"/>
            <p:cNvSpPr/>
            <p:nvPr/>
          </p:nvSpPr>
          <p:spPr>
            <a:xfrm>
              <a:off x="1165488" y="2396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4" name="object 1674"/>
            <p:cNvSpPr/>
            <p:nvPr/>
          </p:nvSpPr>
          <p:spPr>
            <a:xfrm>
              <a:off x="1306721" y="24180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5" name="object 1675"/>
            <p:cNvSpPr/>
            <p:nvPr/>
          </p:nvSpPr>
          <p:spPr>
            <a:xfrm>
              <a:off x="1306721" y="24180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6" name="object 1676"/>
            <p:cNvSpPr/>
            <p:nvPr/>
          </p:nvSpPr>
          <p:spPr>
            <a:xfrm>
              <a:off x="1109122" y="23239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7" name="object 1677"/>
            <p:cNvSpPr/>
            <p:nvPr/>
          </p:nvSpPr>
          <p:spPr>
            <a:xfrm>
              <a:off x="1109122" y="23239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8" name="object 1678"/>
            <p:cNvSpPr/>
            <p:nvPr/>
          </p:nvSpPr>
          <p:spPr>
            <a:xfrm>
              <a:off x="994665" y="26551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9" name="object 1679"/>
            <p:cNvSpPr/>
            <p:nvPr/>
          </p:nvSpPr>
          <p:spPr>
            <a:xfrm>
              <a:off x="994665" y="26551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0" name="object 1680"/>
            <p:cNvSpPr/>
            <p:nvPr/>
          </p:nvSpPr>
          <p:spPr>
            <a:xfrm>
              <a:off x="1128591" y="22585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1" name="object 1681"/>
            <p:cNvSpPr/>
            <p:nvPr/>
          </p:nvSpPr>
          <p:spPr>
            <a:xfrm>
              <a:off x="1128591" y="225858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2" name="object 1682"/>
            <p:cNvSpPr/>
            <p:nvPr/>
          </p:nvSpPr>
          <p:spPr>
            <a:xfrm>
              <a:off x="1216998" y="23967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3" name="object 1683"/>
            <p:cNvSpPr/>
            <p:nvPr/>
          </p:nvSpPr>
          <p:spPr>
            <a:xfrm>
              <a:off x="1216998" y="239673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4" name="object 1684"/>
            <p:cNvSpPr/>
            <p:nvPr/>
          </p:nvSpPr>
          <p:spPr>
            <a:xfrm>
              <a:off x="1156820" y="24099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5" name="object 1685"/>
            <p:cNvSpPr/>
            <p:nvPr/>
          </p:nvSpPr>
          <p:spPr>
            <a:xfrm>
              <a:off x="1156820" y="24099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6" name="object 1686"/>
            <p:cNvSpPr/>
            <p:nvPr/>
          </p:nvSpPr>
          <p:spPr>
            <a:xfrm>
              <a:off x="1352422" y="21334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7" name="object 1687"/>
            <p:cNvSpPr/>
            <p:nvPr/>
          </p:nvSpPr>
          <p:spPr>
            <a:xfrm>
              <a:off x="1352422" y="213346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8" name="object 1688"/>
            <p:cNvSpPr/>
            <p:nvPr/>
          </p:nvSpPr>
          <p:spPr>
            <a:xfrm>
              <a:off x="1331319" y="24448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9" name="object 1689"/>
            <p:cNvSpPr/>
            <p:nvPr/>
          </p:nvSpPr>
          <p:spPr>
            <a:xfrm>
              <a:off x="1331319" y="24448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0" name="object 1690"/>
            <p:cNvSpPr/>
            <p:nvPr/>
          </p:nvSpPr>
          <p:spPr>
            <a:xfrm>
              <a:off x="1327960" y="23464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1" name="object 1691"/>
            <p:cNvSpPr/>
            <p:nvPr/>
          </p:nvSpPr>
          <p:spPr>
            <a:xfrm>
              <a:off x="1327960" y="23464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2" name="object 1692"/>
            <p:cNvSpPr/>
            <p:nvPr/>
          </p:nvSpPr>
          <p:spPr>
            <a:xfrm>
              <a:off x="1300231" y="21714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3" name="object 1693"/>
            <p:cNvSpPr/>
            <p:nvPr/>
          </p:nvSpPr>
          <p:spPr>
            <a:xfrm>
              <a:off x="1300231" y="21714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4" name="object 1694"/>
            <p:cNvSpPr/>
            <p:nvPr/>
          </p:nvSpPr>
          <p:spPr>
            <a:xfrm>
              <a:off x="1402571" y="23486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5" name="object 1695"/>
            <p:cNvSpPr/>
            <p:nvPr/>
          </p:nvSpPr>
          <p:spPr>
            <a:xfrm>
              <a:off x="1402571" y="23486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6" name="object 1696"/>
            <p:cNvSpPr/>
            <p:nvPr/>
          </p:nvSpPr>
          <p:spPr>
            <a:xfrm>
              <a:off x="1131450" y="24831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7" name="object 1697"/>
            <p:cNvSpPr/>
            <p:nvPr/>
          </p:nvSpPr>
          <p:spPr>
            <a:xfrm>
              <a:off x="1131450" y="24831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8" name="object 1698"/>
            <p:cNvSpPr/>
            <p:nvPr/>
          </p:nvSpPr>
          <p:spPr>
            <a:xfrm>
              <a:off x="1205652" y="25283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9" name="object 1699"/>
            <p:cNvSpPr/>
            <p:nvPr/>
          </p:nvSpPr>
          <p:spPr>
            <a:xfrm>
              <a:off x="1205652" y="25283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0" name="object 1700"/>
            <p:cNvSpPr/>
            <p:nvPr/>
          </p:nvSpPr>
          <p:spPr>
            <a:xfrm>
              <a:off x="1160859" y="237431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1" name="object 1701"/>
            <p:cNvSpPr/>
            <p:nvPr/>
          </p:nvSpPr>
          <p:spPr>
            <a:xfrm>
              <a:off x="1160859" y="237431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2" name="object 1702"/>
            <p:cNvSpPr/>
            <p:nvPr/>
          </p:nvSpPr>
          <p:spPr>
            <a:xfrm>
              <a:off x="941203" y="24522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3" name="object 1703"/>
            <p:cNvSpPr/>
            <p:nvPr/>
          </p:nvSpPr>
          <p:spPr>
            <a:xfrm>
              <a:off x="941203" y="24522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4" name="object 1704"/>
            <p:cNvSpPr/>
            <p:nvPr/>
          </p:nvSpPr>
          <p:spPr>
            <a:xfrm>
              <a:off x="1074086" y="25032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5" name="object 1705"/>
            <p:cNvSpPr/>
            <p:nvPr/>
          </p:nvSpPr>
          <p:spPr>
            <a:xfrm>
              <a:off x="1074086" y="25032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6" name="object 1706"/>
            <p:cNvSpPr/>
            <p:nvPr/>
          </p:nvSpPr>
          <p:spPr>
            <a:xfrm>
              <a:off x="1110029" y="23083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7" name="object 1707"/>
            <p:cNvSpPr/>
            <p:nvPr/>
          </p:nvSpPr>
          <p:spPr>
            <a:xfrm>
              <a:off x="1110029" y="23083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8" name="object 1708"/>
            <p:cNvSpPr/>
            <p:nvPr/>
          </p:nvSpPr>
          <p:spPr>
            <a:xfrm>
              <a:off x="1193217" y="25026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9" name="object 1709"/>
            <p:cNvSpPr/>
            <p:nvPr/>
          </p:nvSpPr>
          <p:spPr>
            <a:xfrm>
              <a:off x="1193217" y="25026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0" name="object 1710"/>
            <p:cNvSpPr/>
            <p:nvPr/>
          </p:nvSpPr>
          <p:spPr>
            <a:xfrm>
              <a:off x="1380560" y="2299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1" name="object 1711"/>
            <p:cNvSpPr/>
            <p:nvPr/>
          </p:nvSpPr>
          <p:spPr>
            <a:xfrm>
              <a:off x="1380560" y="22997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2" name="object 1712"/>
            <p:cNvSpPr/>
            <p:nvPr/>
          </p:nvSpPr>
          <p:spPr>
            <a:xfrm>
              <a:off x="1181281" y="24563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3" name="object 1713"/>
            <p:cNvSpPr/>
            <p:nvPr/>
          </p:nvSpPr>
          <p:spPr>
            <a:xfrm>
              <a:off x="1181281" y="245632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4" name="object 1714"/>
            <p:cNvSpPr/>
            <p:nvPr/>
          </p:nvSpPr>
          <p:spPr>
            <a:xfrm>
              <a:off x="1102042" y="24505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5" name="object 1715"/>
            <p:cNvSpPr/>
            <p:nvPr/>
          </p:nvSpPr>
          <p:spPr>
            <a:xfrm>
              <a:off x="1102042" y="24505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6" name="object 1716"/>
            <p:cNvSpPr/>
            <p:nvPr/>
          </p:nvSpPr>
          <p:spPr>
            <a:xfrm>
              <a:off x="1200161" y="23315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7" name="object 1717"/>
            <p:cNvSpPr/>
            <p:nvPr/>
          </p:nvSpPr>
          <p:spPr>
            <a:xfrm>
              <a:off x="1200161" y="23315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8" name="object 1718"/>
            <p:cNvSpPr/>
            <p:nvPr/>
          </p:nvSpPr>
          <p:spPr>
            <a:xfrm>
              <a:off x="948782" y="26623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9" name="object 1719"/>
            <p:cNvSpPr/>
            <p:nvPr/>
          </p:nvSpPr>
          <p:spPr>
            <a:xfrm>
              <a:off x="948782" y="26623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0" name="object 1720"/>
            <p:cNvSpPr/>
            <p:nvPr/>
          </p:nvSpPr>
          <p:spPr>
            <a:xfrm>
              <a:off x="1265694" y="23531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1" name="object 1721"/>
            <p:cNvSpPr/>
            <p:nvPr/>
          </p:nvSpPr>
          <p:spPr>
            <a:xfrm>
              <a:off x="1265694" y="23531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2" name="object 1722"/>
            <p:cNvSpPr/>
            <p:nvPr/>
          </p:nvSpPr>
          <p:spPr>
            <a:xfrm>
              <a:off x="1200388" y="23655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3" name="object 1723"/>
            <p:cNvSpPr/>
            <p:nvPr/>
          </p:nvSpPr>
          <p:spPr>
            <a:xfrm>
              <a:off x="1200388" y="236555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4" name="object 1724"/>
            <p:cNvSpPr/>
            <p:nvPr/>
          </p:nvSpPr>
          <p:spPr>
            <a:xfrm>
              <a:off x="1223669" y="22582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5" name="object 1725"/>
            <p:cNvSpPr/>
            <p:nvPr/>
          </p:nvSpPr>
          <p:spPr>
            <a:xfrm>
              <a:off x="1223669" y="22582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6" name="object 1726"/>
            <p:cNvSpPr/>
            <p:nvPr/>
          </p:nvSpPr>
          <p:spPr>
            <a:xfrm>
              <a:off x="1164807" y="244615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7" name="object 1727"/>
            <p:cNvSpPr/>
            <p:nvPr/>
          </p:nvSpPr>
          <p:spPr>
            <a:xfrm>
              <a:off x="1164807" y="244615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8" name="object 1728"/>
            <p:cNvSpPr/>
            <p:nvPr/>
          </p:nvSpPr>
          <p:spPr>
            <a:xfrm>
              <a:off x="1237375" y="23986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9" name="object 1729"/>
            <p:cNvSpPr/>
            <p:nvPr/>
          </p:nvSpPr>
          <p:spPr>
            <a:xfrm>
              <a:off x="1237375" y="23986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0" name="object 1730"/>
            <p:cNvSpPr/>
            <p:nvPr/>
          </p:nvSpPr>
          <p:spPr>
            <a:xfrm>
              <a:off x="1158635" y="22325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1" name="object 1731"/>
            <p:cNvSpPr/>
            <p:nvPr/>
          </p:nvSpPr>
          <p:spPr>
            <a:xfrm>
              <a:off x="1158635" y="22325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2" name="object 1732"/>
            <p:cNvSpPr/>
            <p:nvPr/>
          </p:nvSpPr>
          <p:spPr>
            <a:xfrm>
              <a:off x="1163037" y="24449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3" name="object 1733"/>
            <p:cNvSpPr/>
            <p:nvPr/>
          </p:nvSpPr>
          <p:spPr>
            <a:xfrm>
              <a:off x="1163037" y="24449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4" name="object 1734"/>
            <p:cNvSpPr/>
            <p:nvPr/>
          </p:nvSpPr>
          <p:spPr>
            <a:xfrm>
              <a:off x="1329322" y="22530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5" name="object 1735"/>
            <p:cNvSpPr/>
            <p:nvPr/>
          </p:nvSpPr>
          <p:spPr>
            <a:xfrm>
              <a:off x="1329322" y="22530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6" name="object 1736"/>
            <p:cNvSpPr/>
            <p:nvPr/>
          </p:nvSpPr>
          <p:spPr>
            <a:xfrm>
              <a:off x="963577" y="25149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7" name="object 1737"/>
            <p:cNvSpPr/>
            <p:nvPr/>
          </p:nvSpPr>
          <p:spPr>
            <a:xfrm>
              <a:off x="963577" y="25149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8" name="object 1738"/>
            <p:cNvSpPr/>
            <p:nvPr/>
          </p:nvSpPr>
          <p:spPr>
            <a:xfrm>
              <a:off x="1229070" y="24016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9" name="object 1739"/>
            <p:cNvSpPr/>
            <p:nvPr/>
          </p:nvSpPr>
          <p:spPr>
            <a:xfrm>
              <a:off x="1229070" y="240163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0" name="object 1740"/>
            <p:cNvSpPr/>
            <p:nvPr/>
          </p:nvSpPr>
          <p:spPr>
            <a:xfrm>
              <a:off x="1316932" y="22653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1" name="object 1741"/>
            <p:cNvSpPr/>
            <p:nvPr/>
          </p:nvSpPr>
          <p:spPr>
            <a:xfrm>
              <a:off x="1316932" y="22653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2" name="object 1742"/>
            <p:cNvSpPr/>
            <p:nvPr/>
          </p:nvSpPr>
          <p:spPr>
            <a:xfrm>
              <a:off x="1079078" y="24305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3" name="object 1743"/>
            <p:cNvSpPr/>
            <p:nvPr/>
          </p:nvSpPr>
          <p:spPr>
            <a:xfrm>
              <a:off x="1079078" y="24305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4" name="object 1744"/>
            <p:cNvSpPr/>
            <p:nvPr/>
          </p:nvSpPr>
          <p:spPr>
            <a:xfrm>
              <a:off x="1074449" y="25609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5" name="object 1745"/>
            <p:cNvSpPr/>
            <p:nvPr/>
          </p:nvSpPr>
          <p:spPr>
            <a:xfrm>
              <a:off x="1074449" y="256092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6" name="object 1746"/>
            <p:cNvSpPr/>
            <p:nvPr/>
          </p:nvSpPr>
          <p:spPr>
            <a:xfrm>
              <a:off x="1228117" y="23654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7" name="object 1747"/>
            <p:cNvSpPr/>
            <p:nvPr/>
          </p:nvSpPr>
          <p:spPr>
            <a:xfrm>
              <a:off x="1228117" y="23654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8" name="object 1748"/>
            <p:cNvSpPr/>
            <p:nvPr/>
          </p:nvSpPr>
          <p:spPr>
            <a:xfrm>
              <a:off x="1289974" y="23787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9" name="object 1749"/>
            <p:cNvSpPr/>
            <p:nvPr/>
          </p:nvSpPr>
          <p:spPr>
            <a:xfrm>
              <a:off x="1289974" y="23787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0" name="object 1750"/>
            <p:cNvSpPr/>
            <p:nvPr/>
          </p:nvSpPr>
          <p:spPr>
            <a:xfrm>
              <a:off x="1369123" y="22872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1" name="object 1751"/>
            <p:cNvSpPr/>
            <p:nvPr/>
          </p:nvSpPr>
          <p:spPr>
            <a:xfrm>
              <a:off x="1369123" y="22872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2" name="object 1752"/>
            <p:cNvSpPr/>
            <p:nvPr/>
          </p:nvSpPr>
          <p:spPr>
            <a:xfrm>
              <a:off x="1496242" y="20358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3" name="object 1753"/>
            <p:cNvSpPr/>
            <p:nvPr/>
          </p:nvSpPr>
          <p:spPr>
            <a:xfrm>
              <a:off x="1496242" y="20358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4" name="object 1754"/>
            <p:cNvSpPr/>
            <p:nvPr/>
          </p:nvSpPr>
          <p:spPr>
            <a:xfrm>
              <a:off x="1302773" y="25222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5" name="object 1755"/>
            <p:cNvSpPr/>
            <p:nvPr/>
          </p:nvSpPr>
          <p:spPr>
            <a:xfrm>
              <a:off x="1302773" y="252221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6" name="object 1756"/>
            <p:cNvSpPr/>
            <p:nvPr/>
          </p:nvSpPr>
          <p:spPr>
            <a:xfrm>
              <a:off x="1269960" y="23021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7" name="object 1757"/>
            <p:cNvSpPr/>
            <p:nvPr/>
          </p:nvSpPr>
          <p:spPr>
            <a:xfrm>
              <a:off x="1269960" y="23021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8" name="object 1758"/>
            <p:cNvSpPr/>
            <p:nvPr/>
          </p:nvSpPr>
          <p:spPr>
            <a:xfrm>
              <a:off x="1307992" y="23091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9" name="object 1759"/>
            <p:cNvSpPr/>
            <p:nvPr/>
          </p:nvSpPr>
          <p:spPr>
            <a:xfrm>
              <a:off x="1307992" y="23091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0" name="object 1760"/>
            <p:cNvSpPr/>
            <p:nvPr/>
          </p:nvSpPr>
          <p:spPr>
            <a:xfrm>
              <a:off x="1296873" y="22580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1" name="object 1761"/>
            <p:cNvSpPr/>
            <p:nvPr/>
          </p:nvSpPr>
          <p:spPr>
            <a:xfrm>
              <a:off x="1296873" y="225804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2" name="object 1762"/>
            <p:cNvSpPr/>
            <p:nvPr/>
          </p:nvSpPr>
          <p:spPr>
            <a:xfrm>
              <a:off x="1243593" y="21418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3" name="object 1763"/>
            <p:cNvSpPr/>
            <p:nvPr/>
          </p:nvSpPr>
          <p:spPr>
            <a:xfrm>
              <a:off x="1243593" y="214185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4" name="object 1764"/>
            <p:cNvSpPr/>
            <p:nvPr/>
          </p:nvSpPr>
          <p:spPr>
            <a:xfrm>
              <a:off x="1121103" y="241688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5" name="object 1765"/>
            <p:cNvSpPr/>
            <p:nvPr/>
          </p:nvSpPr>
          <p:spPr>
            <a:xfrm>
              <a:off x="1121103" y="241688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6" name="object 1766"/>
            <p:cNvSpPr/>
            <p:nvPr/>
          </p:nvSpPr>
          <p:spPr>
            <a:xfrm>
              <a:off x="1213231" y="23198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7" name="object 1767"/>
            <p:cNvSpPr/>
            <p:nvPr/>
          </p:nvSpPr>
          <p:spPr>
            <a:xfrm>
              <a:off x="1213231" y="23198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8" name="object 1768"/>
            <p:cNvSpPr/>
            <p:nvPr/>
          </p:nvSpPr>
          <p:spPr>
            <a:xfrm>
              <a:off x="1113842" y="24360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9" name="object 1769"/>
            <p:cNvSpPr/>
            <p:nvPr/>
          </p:nvSpPr>
          <p:spPr>
            <a:xfrm>
              <a:off x="1113842" y="24360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0" name="object 1770"/>
            <p:cNvSpPr/>
            <p:nvPr/>
          </p:nvSpPr>
          <p:spPr>
            <a:xfrm>
              <a:off x="1114432" y="24006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1" name="object 1771"/>
            <p:cNvSpPr/>
            <p:nvPr/>
          </p:nvSpPr>
          <p:spPr>
            <a:xfrm>
              <a:off x="1114432" y="240063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2" name="object 1772"/>
            <p:cNvSpPr/>
            <p:nvPr/>
          </p:nvSpPr>
          <p:spPr>
            <a:xfrm>
              <a:off x="950462" y="25494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3" name="object 1773"/>
            <p:cNvSpPr/>
            <p:nvPr/>
          </p:nvSpPr>
          <p:spPr>
            <a:xfrm>
              <a:off x="950462" y="25494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4" name="object 1774"/>
            <p:cNvSpPr/>
            <p:nvPr/>
          </p:nvSpPr>
          <p:spPr>
            <a:xfrm>
              <a:off x="1263834" y="22821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5" name="object 1775"/>
            <p:cNvSpPr/>
            <p:nvPr/>
          </p:nvSpPr>
          <p:spPr>
            <a:xfrm>
              <a:off x="1263834" y="22821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6" name="object 1776"/>
            <p:cNvSpPr/>
            <p:nvPr/>
          </p:nvSpPr>
          <p:spPr>
            <a:xfrm>
              <a:off x="1417048" y="22446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7" name="object 1777"/>
            <p:cNvSpPr/>
            <p:nvPr/>
          </p:nvSpPr>
          <p:spPr>
            <a:xfrm>
              <a:off x="1417048" y="22446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8" name="object 1778"/>
            <p:cNvSpPr/>
            <p:nvPr/>
          </p:nvSpPr>
          <p:spPr>
            <a:xfrm>
              <a:off x="1038687" y="26895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9" name="object 1779"/>
            <p:cNvSpPr/>
            <p:nvPr/>
          </p:nvSpPr>
          <p:spPr>
            <a:xfrm>
              <a:off x="1038687" y="26895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0" name="object 1780"/>
            <p:cNvSpPr/>
            <p:nvPr/>
          </p:nvSpPr>
          <p:spPr>
            <a:xfrm>
              <a:off x="1237738" y="2388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1" name="object 1781"/>
            <p:cNvSpPr/>
            <p:nvPr/>
          </p:nvSpPr>
          <p:spPr>
            <a:xfrm>
              <a:off x="1237738" y="23889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2" name="object 1782"/>
            <p:cNvSpPr/>
            <p:nvPr/>
          </p:nvSpPr>
          <p:spPr>
            <a:xfrm>
              <a:off x="1424990" y="20199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3" name="object 1783"/>
            <p:cNvSpPr/>
            <p:nvPr/>
          </p:nvSpPr>
          <p:spPr>
            <a:xfrm>
              <a:off x="1424990" y="201991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4" name="object 1784"/>
            <p:cNvSpPr/>
            <p:nvPr/>
          </p:nvSpPr>
          <p:spPr>
            <a:xfrm>
              <a:off x="1214048" y="23575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5" name="object 1785"/>
            <p:cNvSpPr/>
            <p:nvPr/>
          </p:nvSpPr>
          <p:spPr>
            <a:xfrm>
              <a:off x="1214048" y="235752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6" name="object 1786"/>
            <p:cNvSpPr/>
            <p:nvPr/>
          </p:nvSpPr>
          <p:spPr>
            <a:xfrm>
              <a:off x="1225621" y="22846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7" name="object 1787"/>
            <p:cNvSpPr/>
            <p:nvPr/>
          </p:nvSpPr>
          <p:spPr>
            <a:xfrm>
              <a:off x="1225621" y="22846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8" name="object 1788"/>
            <p:cNvSpPr/>
            <p:nvPr/>
          </p:nvSpPr>
          <p:spPr>
            <a:xfrm>
              <a:off x="970975" y="25528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9" name="object 1789"/>
            <p:cNvSpPr/>
            <p:nvPr/>
          </p:nvSpPr>
          <p:spPr>
            <a:xfrm>
              <a:off x="970975" y="25528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95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0" name="object 1790"/>
            <p:cNvSpPr/>
            <p:nvPr/>
          </p:nvSpPr>
          <p:spPr>
            <a:xfrm>
              <a:off x="922142" y="25327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1" name="object 1791"/>
            <p:cNvSpPr/>
            <p:nvPr/>
          </p:nvSpPr>
          <p:spPr>
            <a:xfrm>
              <a:off x="922142" y="25327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2" name="object 1792"/>
            <p:cNvSpPr/>
            <p:nvPr/>
          </p:nvSpPr>
          <p:spPr>
            <a:xfrm>
              <a:off x="1241233" y="22966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3" name="object 1793"/>
            <p:cNvSpPr/>
            <p:nvPr/>
          </p:nvSpPr>
          <p:spPr>
            <a:xfrm>
              <a:off x="1241233" y="22966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4" name="object 1794"/>
            <p:cNvSpPr/>
            <p:nvPr/>
          </p:nvSpPr>
          <p:spPr>
            <a:xfrm>
              <a:off x="1053300" y="24574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5" name="object 1795"/>
            <p:cNvSpPr/>
            <p:nvPr/>
          </p:nvSpPr>
          <p:spPr>
            <a:xfrm>
              <a:off x="1053300" y="24574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6" name="object 1796"/>
            <p:cNvSpPr/>
            <p:nvPr/>
          </p:nvSpPr>
          <p:spPr>
            <a:xfrm>
              <a:off x="1131768" y="24416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7" name="object 1797"/>
            <p:cNvSpPr/>
            <p:nvPr/>
          </p:nvSpPr>
          <p:spPr>
            <a:xfrm>
              <a:off x="1131768" y="24416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8" name="object 1798"/>
            <p:cNvSpPr/>
            <p:nvPr/>
          </p:nvSpPr>
          <p:spPr>
            <a:xfrm>
              <a:off x="1193489" y="21974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9" name="object 1799"/>
            <p:cNvSpPr/>
            <p:nvPr/>
          </p:nvSpPr>
          <p:spPr>
            <a:xfrm>
              <a:off x="1193489" y="21974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0" name="object 1800"/>
            <p:cNvSpPr/>
            <p:nvPr/>
          </p:nvSpPr>
          <p:spPr>
            <a:xfrm>
              <a:off x="1329640" y="22162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1" name="object 1801"/>
            <p:cNvSpPr/>
            <p:nvPr/>
          </p:nvSpPr>
          <p:spPr>
            <a:xfrm>
              <a:off x="1329640" y="22162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2" name="object 1802"/>
            <p:cNvSpPr/>
            <p:nvPr/>
          </p:nvSpPr>
          <p:spPr>
            <a:xfrm>
              <a:off x="1283621" y="23238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3" name="object 1803"/>
            <p:cNvSpPr/>
            <p:nvPr/>
          </p:nvSpPr>
          <p:spPr>
            <a:xfrm>
              <a:off x="1283621" y="23238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4" name="object 1804"/>
            <p:cNvSpPr/>
            <p:nvPr/>
          </p:nvSpPr>
          <p:spPr>
            <a:xfrm>
              <a:off x="1139347" y="22876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5" name="object 1805"/>
            <p:cNvSpPr/>
            <p:nvPr/>
          </p:nvSpPr>
          <p:spPr>
            <a:xfrm>
              <a:off x="1139347" y="22876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6" name="object 1806"/>
            <p:cNvSpPr/>
            <p:nvPr/>
          </p:nvSpPr>
          <p:spPr>
            <a:xfrm>
              <a:off x="1194896" y="24561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7" name="object 1807"/>
            <p:cNvSpPr/>
            <p:nvPr/>
          </p:nvSpPr>
          <p:spPr>
            <a:xfrm>
              <a:off x="1194896" y="24561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8" name="object 1808"/>
            <p:cNvSpPr/>
            <p:nvPr/>
          </p:nvSpPr>
          <p:spPr>
            <a:xfrm>
              <a:off x="1005330" y="24603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9" name="object 1809"/>
            <p:cNvSpPr/>
            <p:nvPr/>
          </p:nvSpPr>
          <p:spPr>
            <a:xfrm>
              <a:off x="1005330" y="24603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0" name="object 1810"/>
            <p:cNvSpPr/>
            <p:nvPr/>
          </p:nvSpPr>
          <p:spPr>
            <a:xfrm>
              <a:off x="937255" y="24518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1" name="object 1811"/>
            <p:cNvSpPr/>
            <p:nvPr/>
          </p:nvSpPr>
          <p:spPr>
            <a:xfrm>
              <a:off x="937255" y="24518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2" name="object 1812"/>
            <p:cNvSpPr/>
            <p:nvPr/>
          </p:nvSpPr>
          <p:spPr>
            <a:xfrm>
              <a:off x="1297780" y="22947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3" name="object 1813"/>
            <p:cNvSpPr/>
            <p:nvPr/>
          </p:nvSpPr>
          <p:spPr>
            <a:xfrm>
              <a:off x="1297780" y="22947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4" name="object 1814"/>
            <p:cNvSpPr/>
            <p:nvPr/>
          </p:nvSpPr>
          <p:spPr>
            <a:xfrm>
              <a:off x="1186001" y="25528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5" name="object 1815"/>
            <p:cNvSpPr/>
            <p:nvPr/>
          </p:nvSpPr>
          <p:spPr>
            <a:xfrm>
              <a:off x="1186001" y="25528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699" y="3993"/>
                  </a:lnTo>
                  <a:lnTo>
                    <a:pt x="17699" y="8895"/>
                  </a:lnTo>
                  <a:lnTo>
                    <a:pt x="17699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6" name="object 1816"/>
            <p:cNvSpPr/>
            <p:nvPr/>
          </p:nvSpPr>
          <p:spPr>
            <a:xfrm>
              <a:off x="1511355" y="21480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7" name="object 1817"/>
            <p:cNvSpPr/>
            <p:nvPr/>
          </p:nvSpPr>
          <p:spPr>
            <a:xfrm>
              <a:off x="1511355" y="21480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8" name="object 1818"/>
            <p:cNvSpPr/>
            <p:nvPr/>
          </p:nvSpPr>
          <p:spPr>
            <a:xfrm>
              <a:off x="1262654" y="23719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9" name="object 1819"/>
            <p:cNvSpPr/>
            <p:nvPr/>
          </p:nvSpPr>
          <p:spPr>
            <a:xfrm>
              <a:off x="1262654" y="23719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0" name="object 1820"/>
            <p:cNvSpPr/>
            <p:nvPr/>
          </p:nvSpPr>
          <p:spPr>
            <a:xfrm>
              <a:off x="889149" y="25742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1" name="object 1821"/>
            <p:cNvSpPr/>
            <p:nvPr/>
          </p:nvSpPr>
          <p:spPr>
            <a:xfrm>
              <a:off x="889149" y="25742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2" name="object 1822"/>
            <p:cNvSpPr/>
            <p:nvPr/>
          </p:nvSpPr>
          <p:spPr>
            <a:xfrm>
              <a:off x="1135943" y="23366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05" y="0"/>
                  </a:moveTo>
                  <a:lnTo>
                    <a:pt x="3948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48" y="17744"/>
                  </a:lnTo>
                  <a:lnTo>
                    <a:pt x="13705" y="17744"/>
                  </a:lnTo>
                  <a:lnTo>
                    <a:pt x="17699" y="13751"/>
                  </a:lnTo>
                  <a:lnTo>
                    <a:pt x="17699" y="3993"/>
                  </a:lnTo>
                  <a:lnTo>
                    <a:pt x="13705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3" name="object 1823"/>
            <p:cNvSpPr/>
            <p:nvPr/>
          </p:nvSpPr>
          <p:spPr>
            <a:xfrm>
              <a:off x="1135943" y="23366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48" y="0"/>
                  </a:lnTo>
                  <a:lnTo>
                    <a:pt x="8849" y="0"/>
                  </a:lnTo>
                  <a:lnTo>
                    <a:pt x="13705" y="0"/>
                  </a:lnTo>
                  <a:lnTo>
                    <a:pt x="17699" y="3993"/>
                  </a:lnTo>
                  <a:lnTo>
                    <a:pt x="17699" y="8849"/>
                  </a:lnTo>
                  <a:lnTo>
                    <a:pt x="17699" y="13751"/>
                  </a:lnTo>
                  <a:lnTo>
                    <a:pt x="13705" y="17744"/>
                  </a:lnTo>
                  <a:lnTo>
                    <a:pt x="8849" y="17744"/>
                  </a:lnTo>
                  <a:lnTo>
                    <a:pt x="3948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4" name="object 1824"/>
            <p:cNvSpPr/>
            <p:nvPr/>
          </p:nvSpPr>
          <p:spPr>
            <a:xfrm>
              <a:off x="1256209" y="24316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5" name="object 1825"/>
            <p:cNvSpPr/>
            <p:nvPr/>
          </p:nvSpPr>
          <p:spPr>
            <a:xfrm>
              <a:off x="1256209" y="24316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6" name="object 1826"/>
            <p:cNvSpPr/>
            <p:nvPr/>
          </p:nvSpPr>
          <p:spPr>
            <a:xfrm>
              <a:off x="1281261" y="22317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7" name="object 1827"/>
            <p:cNvSpPr/>
            <p:nvPr/>
          </p:nvSpPr>
          <p:spPr>
            <a:xfrm>
              <a:off x="1281261" y="22317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8" name="object 1828"/>
            <p:cNvSpPr/>
            <p:nvPr/>
          </p:nvSpPr>
          <p:spPr>
            <a:xfrm>
              <a:off x="1113342" y="22663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9" name="object 1829"/>
            <p:cNvSpPr/>
            <p:nvPr/>
          </p:nvSpPr>
          <p:spPr>
            <a:xfrm>
              <a:off x="1113342" y="226634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0" name="object 1830"/>
            <p:cNvSpPr/>
            <p:nvPr/>
          </p:nvSpPr>
          <p:spPr>
            <a:xfrm>
              <a:off x="1035465" y="25185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1" name="object 1831"/>
            <p:cNvSpPr/>
            <p:nvPr/>
          </p:nvSpPr>
          <p:spPr>
            <a:xfrm>
              <a:off x="1035465" y="25185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2" name="object 1832"/>
            <p:cNvSpPr/>
            <p:nvPr/>
          </p:nvSpPr>
          <p:spPr>
            <a:xfrm>
              <a:off x="1078080" y="23963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3" name="object 1833"/>
            <p:cNvSpPr/>
            <p:nvPr/>
          </p:nvSpPr>
          <p:spPr>
            <a:xfrm>
              <a:off x="1078080" y="23963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4" name="object 1834"/>
            <p:cNvSpPr/>
            <p:nvPr/>
          </p:nvSpPr>
          <p:spPr>
            <a:xfrm>
              <a:off x="1106308" y="25294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5" name="object 1835"/>
            <p:cNvSpPr/>
            <p:nvPr/>
          </p:nvSpPr>
          <p:spPr>
            <a:xfrm>
              <a:off x="1106308" y="252947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6" name="object 1836"/>
            <p:cNvSpPr/>
            <p:nvPr/>
          </p:nvSpPr>
          <p:spPr>
            <a:xfrm>
              <a:off x="1256618" y="22486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7" name="object 1837"/>
            <p:cNvSpPr/>
            <p:nvPr/>
          </p:nvSpPr>
          <p:spPr>
            <a:xfrm>
              <a:off x="1256618" y="22486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8" name="object 1838"/>
            <p:cNvSpPr/>
            <p:nvPr/>
          </p:nvSpPr>
          <p:spPr>
            <a:xfrm>
              <a:off x="1154324" y="23382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9" name="object 1839"/>
            <p:cNvSpPr/>
            <p:nvPr/>
          </p:nvSpPr>
          <p:spPr>
            <a:xfrm>
              <a:off x="1154324" y="23382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0" name="object 1840"/>
            <p:cNvSpPr/>
            <p:nvPr/>
          </p:nvSpPr>
          <p:spPr>
            <a:xfrm>
              <a:off x="1139574" y="2309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1" name="object 1841"/>
            <p:cNvSpPr/>
            <p:nvPr/>
          </p:nvSpPr>
          <p:spPr>
            <a:xfrm>
              <a:off x="1139574" y="230946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2" name="object 1842"/>
            <p:cNvSpPr/>
            <p:nvPr/>
          </p:nvSpPr>
          <p:spPr>
            <a:xfrm>
              <a:off x="1103086" y="25208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3" name="object 1843"/>
            <p:cNvSpPr/>
            <p:nvPr/>
          </p:nvSpPr>
          <p:spPr>
            <a:xfrm>
              <a:off x="1103086" y="25208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4" name="object 1844"/>
            <p:cNvSpPr/>
            <p:nvPr/>
          </p:nvSpPr>
          <p:spPr>
            <a:xfrm>
              <a:off x="1201341" y="23012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5" name="object 1845"/>
            <p:cNvSpPr/>
            <p:nvPr/>
          </p:nvSpPr>
          <p:spPr>
            <a:xfrm>
              <a:off x="1201341" y="230120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6" name="object 1846"/>
            <p:cNvSpPr/>
            <p:nvPr/>
          </p:nvSpPr>
          <p:spPr>
            <a:xfrm>
              <a:off x="970203" y="25043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7" name="object 1847"/>
            <p:cNvSpPr/>
            <p:nvPr/>
          </p:nvSpPr>
          <p:spPr>
            <a:xfrm>
              <a:off x="970203" y="25043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8" name="object 1848"/>
            <p:cNvSpPr/>
            <p:nvPr/>
          </p:nvSpPr>
          <p:spPr>
            <a:xfrm>
              <a:off x="1080803" y="23996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9" name="object 1849"/>
            <p:cNvSpPr/>
            <p:nvPr/>
          </p:nvSpPr>
          <p:spPr>
            <a:xfrm>
              <a:off x="1080803" y="23996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0" name="object 1850"/>
            <p:cNvSpPr/>
            <p:nvPr/>
          </p:nvSpPr>
          <p:spPr>
            <a:xfrm>
              <a:off x="1225439" y="23115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1" name="object 1851"/>
            <p:cNvSpPr/>
            <p:nvPr/>
          </p:nvSpPr>
          <p:spPr>
            <a:xfrm>
              <a:off x="1225439" y="231159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2" name="object 1852"/>
            <p:cNvSpPr/>
            <p:nvPr/>
          </p:nvSpPr>
          <p:spPr>
            <a:xfrm>
              <a:off x="1068867" y="24415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3" name="object 1853"/>
            <p:cNvSpPr/>
            <p:nvPr/>
          </p:nvSpPr>
          <p:spPr>
            <a:xfrm>
              <a:off x="1068867" y="24415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4" name="object 1854"/>
            <p:cNvSpPr/>
            <p:nvPr/>
          </p:nvSpPr>
          <p:spPr>
            <a:xfrm>
              <a:off x="1083208" y="26595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5" name="object 1855"/>
            <p:cNvSpPr/>
            <p:nvPr/>
          </p:nvSpPr>
          <p:spPr>
            <a:xfrm>
              <a:off x="1083208" y="26595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6" name="object 1856"/>
            <p:cNvSpPr/>
            <p:nvPr/>
          </p:nvSpPr>
          <p:spPr>
            <a:xfrm>
              <a:off x="1111028" y="24103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7" name="object 1857"/>
            <p:cNvSpPr/>
            <p:nvPr/>
          </p:nvSpPr>
          <p:spPr>
            <a:xfrm>
              <a:off x="1111028" y="241030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8" name="object 1858"/>
            <p:cNvSpPr/>
            <p:nvPr/>
          </p:nvSpPr>
          <p:spPr>
            <a:xfrm>
              <a:off x="1192854" y="24147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9" name="object 1859"/>
            <p:cNvSpPr/>
            <p:nvPr/>
          </p:nvSpPr>
          <p:spPr>
            <a:xfrm>
              <a:off x="1192854" y="241474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0" name="object 1860"/>
            <p:cNvSpPr/>
            <p:nvPr/>
          </p:nvSpPr>
          <p:spPr>
            <a:xfrm>
              <a:off x="1431616" y="22484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1" name="object 1861"/>
            <p:cNvSpPr/>
            <p:nvPr/>
          </p:nvSpPr>
          <p:spPr>
            <a:xfrm>
              <a:off x="1431616" y="22484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2" name="object 1862"/>
            <p:cNvSpPr/>
            <p:nvPr/>
          </p:nvSpPr>
          <p:spPr>
            <a:xfrm>
              <a:off x="1158272" y="24422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3" name="object 1863"/>
            <p:cNvSpPr/>
            <p:nvPr/>
          </p:nvSpPr>
          <p:spPr>
            <a:xfrm>
              <a:off x="1158272" y="24422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4" name="object 1864"/>
            <p:cNvSpPr/>
            <p:nvPr/>
          </p:nvSpPr>
          <p:spPr>
            <a:xfrm>
              <a:off x="1280625" y="24350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5" name="object 1865"/>
            <p:cNvSpPr/>
            <p:nvPr/>
          </p:nvSpPr>
          <p:spPr>
            <a:xfrm>
              <a:off x="1280625" y="243503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6" name="object 1866"/>
            <p:cNvSpPr/>
            <p:nvPr/>
          </p:nvSpPr>
          <p:spPr>
            <a:xfrm>
              <a:off x="1138349" y="27260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7" name="object 1867"/>
            <p:cNvSpPr/>
            <p:nvPr/>
          </p:nvSpPr>
          <p:spPr>
            <a:xfrm>
              <a:off x="1138349" y="272607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8" name="object 1868"/>
            <p:cNvSpPr/>
            <p:nvPr/>
          </p:nvSpPr>
          <p:spPr>
            <a:xfrm>
              <a:off x="1174428" y="24000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9" name="object 1869"/>
            <p:cNvSpPr/>
            <p:nvPr/>
          </p:nvSpPr>
          <p:spPr>
            <a:xfrm>
              <a:off x="1174428" y="240004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0" name="object 1870"/>
            <p:cNvSpPr/>
            <p:nvPr/>
          </p:nvSpPr>
          <p:spPr>
            <a:xfrm>
              <a:off x="986360" y="23719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1" name="object 1871"/>
            <p:cNvSpPr/>
            <p:nvPr/>
          </p:nvSpPr>
          <p:spPr>
            <a:xfrm>
              <a:off x="986360" y="237199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2" name="object 1872"/>
            <p:cNvSpPr/>
            <p:nvPr/>
          </p:nvSpPr>
          <p:spPr>
            <a:xfrm>
              <a:off x="1189223" y="23877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3" name="object 1873"/>
            <p:cNvSpPr/>
            <p:nvPr/>
          </p:nvSpPr>
          <p:spPr>
            <a:xfrm>
              <a:off x="1189223" y="23877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4" name="object 1874"/>
            <p:cNvSpPr/>
            <p:nvPr/>
          </p:nvSpPr>
          <p:spPr>
            <a:xfrm>
              <a:off x="1124824" y="25064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5" name="object 1875"/>
            <p:cNvSpPr/>
            <p:nvPr/>
          </p:nvSpPr>
          <p:spPr>
            <a:xfrm>
              <a:off x="1124824" y="25064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6" name="object 1876"/>
            <p:cNvSpPr/>
            <p:nvPr/>
          </p:nvSpPr>
          <p:spPr>
            <a:xfrm>
              <a:off x="1026569" y="24606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7" name="object 1877"/>
            <p:cNvSpPr/>
            <p:nvPr/>
          </p:nvSpPr>
          <p:spPr>
            <a:xfrm>
              <a:off x="1026569" y="246067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8" name="object 1878"/>
            <p:cNvSpPr/>
            <p:nvPr/>
          </p:nvSpPr>
          <p:spPr>
            <a:xfrm>
              <a:off x="1235968" y="24943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9" name="object 1879"/>
            <p:cNvSpPr/>
            <p:nvPr/>
          </p:nvSpPr>
          <p:spPr>
            <a:xfrm>
              <a:off x="1235968" y="24943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0" name="object 1880"/>
            <p:cNvSpPr/>
            <p:nvPr/>
          </p:nvSpPr>
          <p:spPr>
            <a:xfrm>
              <a:off x="1211053" y="22765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1" name="object 1881"/>
            <p:cNvSpPr/>
            <p:nvPr/>
          </p:nvSpPr>
          <p:spPr>
            <a:xfrm>
              <a:off x="1211053" y="22765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2" name="object 1882"/>
            <p:cNvSpPr/>
            <p:nvPr/>
          </p:nvSpPr>
          <p:spPr>
            <a:xfrm>
              <a:off x="1128546" y="23942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3" name="object 1883"/>
            <p:cNvSpPr/>
            <p:nvPr/>
          </p:nvSpPr>
          <p:spPr>
            <a:xfrm>
              <a:off x="1128546" y="23942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4" name="object 1884"/>
            <p:cNvSpPr/>
            <p:nvPr/>
          </p:nvSpPr>
          <p:spPr>
            <a:xfrm>
              <a:off x="978917" y="24234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5" name="object 1885"/>
            <p:cNvSpPr/>
            <p:nvPr/>
          </p:nvSpPr>
          <p:spPr>
            <a:xfrm>
              <a:off x="978917" y="242341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6" name="object 1886"/>
            <p:cNvSpPr/>
            <p:nvPr/>
          </p:nvSpPr>
          <p:spPr>
            <a:xfrm>
              <a:off x="1239281" y="24020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7" name="object 1887"/>
            <p:cNvSpPr/>
            <p:nvPr/>
          </p:nvSpPr>
          <p:spPr>
            <a:xfrm>
              <a:off x="1239281" y="24020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8" name="object 1888"/>
            <p:cNvSpPr/>
            <p:nvPr/>
          </p:nvSpPr>
          <p:spPr>
            <a:xfrm>
              <a:off x="1242730" y="23475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9" name="object 1889"/>
            <p:cNvSpPr/>
            <p:nvPr/>
          </p:nvSpPr>
          <p:spPr>
            <a:xfrm>
              <a:off x="1242730" y="234753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0" name="object 1890"/>
            <p:cNvSpPr/>
            <p:nvPr/>
          </p:nvSpPr>
          <p:spPr>
            <a:xfrm>
              <a:off x="1180056" y="24233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1" name="object 1891"/>
            <p:cNvSpPr/>
            <p:nvPr/>
          </p:nvSpPr>
          <p:spPr>
            <a:xfrm>
              <a:off x="1180056" y="242332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2" name="object 1892"/>
            <p:cNvSpPr/>
            <p:nvPr/>
          </p:nvSpPr>
          <p:spPr>
            <a:xfrm>
              <a:off x="1244727" y="23576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3" name="object 1893"/>
            <p:cNvSpPr/>
            <p:nvPr/>
          </p:nvSpPr>
          <p:spPr>
            <a:xfrm>
              <a:off x="1244727" y="23576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4" name="object 1894"/>
            <p:cNvSpPr/>
            <p:nvPr/>
          </p:nvSpPr>
          <p:spPr>
            <a:xfrm>
              <a:off x="1448998" y="20801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5" name="object 1895"/>
            <p:cNvSpPr/>
            <p:nvPr/>
          </p:nvSpPr>
          <p:spPr>
            <a:xfrm>
              <a:off x="1448998" y="20801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6" name="object 1896"/>
            <p:cNvSpPr/>
            <p:nvPr/>
          </p:nvSpPr>
          <p:spPr>
            <a:xfrm>
              <a:off x="1091921" y="24801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7" name="object 1897"/>
            <p:cNvSpPr/>
            <p:nvPr/>
          </p:nvSpPr>
          <p:spPr>
            <a:xfrm>
              <a:off x="1091921" y="24801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8" name="object 1898"/>
            <p:cNvSpPr/>
            <p:nvPr/>
          </p:nvSpPr>
          <p:spPr>
            <a:xfrm>
              <a:off x="1185411" y="25150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9" name="object 1899"/>
            <p:cNvSpPr/>
            <p:nvPr/>
          </p:nvSpPr>
          <p:spPr>
            <a:xfrm>
              <a:off x="1185411" y="25150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0" name="object 1900"/>
            <p:cNvSpPr/>
            <p:nvPr/>
          </p:nvSpPr>
          <p:spPr>
            <a:xfrm>
              <a:off x="1396489" y="22619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1" name="object 1901"/>
            <p:cNvSpPr/>
            <p:nvPr/>
          </p:nvSpPr>
          <p:spPr>
            <a:xfrm>
              <a:off x="1396489" y="226198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2" name="object 1902"/>
            <p:cNvSpPr/>
            <p:nvPr/>
          </p:nvSpPr>
          <p:spPr>
            <a:xfrm>
              <a:off x="1157727" y="22962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3" name="object 1903"/>
            <p:cNvSpPr/>
            <p:nvPr/>
          </p:nvSpPr>
          <p:spPr>
            <a:xfrm>
              <a:off x="1157727" y="229620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4" name="object 1904"/>
            <p:cNvSpPr/>
            <p:nvPr/>
          </p:nvSpPr>
          <p:spPr>
            <a:xfrm>
              <a:off x="1294331" y="22640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5" name="object 1905"/>
            <p:cNvSpPr/>
            <p:nvPr/>
          </p:nvSpPr>
          <p:spPr>
            <a:xfrm>
              <a:off x="1294331" y="22640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6" name="object 1906"/>
            <p:cNvSpPr/>
            <p:nvPr/>
          </p:nvSpPr>
          <p:spPr>
            <a:xfrm>
              <a:off x="1046810" y="24413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7" name="object 1907"/>
            <p:cNvSpPr/>
            <p:nvPr/>
          </p:nvSpPr>
          <p:spPr>
            <a:xfrm>
              <a:off x="1046810" y="24413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8" name="object 1908"/>
            <p:cNvSpPr/>
            <p:nvPr/>
          </p:nvSpPr>
          <p:spPr>
            <a:xfrm>
              <a:off x="1368079" y="22068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51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9" name="object 1909"/>
            <p:cNvSpPr/>
            <p:nvPr/>
          </p:nvSpPr>
          <p:spPr>
            <a:xfrm>
              <a:off x="1368079" y="220684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0" name="object 1910"/>
            <p:cNvSpPr/>
            <p:nvPr/>
          </p:nvSpPr>
          <p:spPr>
            <a:xfrm>
              <a:off x="1164489" y="23278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1" name="object 1911"/>
            <p:cNvSpPr/>
            <p:nvPr/>
          </p:nvSpPr>
          <p:spPr>
            <a:xfrm>
              <a:off x="1164489" y="232784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2" name="object 1912"/>
            <p:cNvSpPr/>
            <p:nvPr/>
          </p:nvSpPr>
          <p:spPr>
            <a:xfrm>
              <a:off x="1387367" y="23338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3" name="object 1913"/>
            <p:cNvSpPr/>
            <p:nvPr/>
          </p:nvSpPr>
          <p:spPr>
            <a:xfrm>
              <a:off x="1387367" y="233383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4" name="object 1914"/>
            <p:cNvSpPr/>
            <p:nvPr/>
          </p:nvSpPr>
          <p:spPr>
            <a:xfrm>
              <a:off x="1220493" y="23438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5" name="object 1915"/>
            <p:cNvSpPr/>
            <p:nvPr/>
          </p:nvSpPr>
          <p:spPr>
            <a:xfrm>
              <a:off x="1220493" y="23438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6" name="object 1916"/>
            <p:cNvSpPr/>
            <p:nvPr/>
          </p:nvSpPr>
          <p:spPr>
            <a:xfrm>
              <a:off x="1350107" y="22775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7" name="object 1917"/>
            <p:cNvSpPr/>
            <p:nvPr/>
          </p:nvSpPr>
          <p:spPr>
            <a:xfrm>
              <a:off x="1350107" y="227751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8" name="object 1918"/>
            <p:cNvSpPr/>
            <p:nvPr/>
          </p:nvSpPr>
          <p:spPr>
            <a:xfrm>
              <a:off x="1178921" y="26415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9" name="object 1919"/>
            <p:cNvSpPr/>
            <p:nvPr/>
          </p:nvSpPr>
          <p:spPr>
            <a:xfrm>
              <a:off x="1178921" y="26415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0" name="object 1920"/>
            <p:cNvSpPr/>
            <p:nvPr/>
          </p:nvSpPr>
          <p:spPr>
            <a:xfrm>
              <a:off x="962942" y="27176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1" name="object 1921"/>
            <p:cNvSpPr/>
            <p:nvPr/>
          </p:nvSpPr>
          <p:spPr>
            <a:xfrm>
              <a:off x="962942" y="271763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2" name="object 1922"/>
            <p:cNvSpPr/>
            <p:nvPr/>
          </p:nvSpPr>
          <p:spPr>
            <a:xfrm>
              <a:off x="999430" y="25029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3" name="object 1923"/>
            <p:cNvSpPr/>
            <p:nvPr/>
          </p:nvSpPr>
          <p:spPr>
            <a:xfrm>
              <a:off x="999430" y="25029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4" name="object 1924"/>
            <p:cNvSpPr/>
            <p:nvPr/>
          </p:nvSpPr>
          <p:spPr>
            <a:xfrm>
              <a:off x="1187544" y="23410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5" name="object 1925"/>
            <p:cNvSpPr/>
            <p:nvPr/>
          </p:nvSpPr>
          <p:spPr>
            <a:xfrm>
              <a:off x="1187544" y="234100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6" name="object 1926"/>
            <p:cNvSpPr/>
            <p:nvPr/>
          </p:nvSpPr>
          <p:spPr>
            <a:xfrm>
              <a:off x="1243093" y="23399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7" name="object 1927"/>
            <p:cNvSpPr/>
            <p:nvPr/>
          </p:nvSpPr>
          <p:spPr>
            <a:xfrm>
              <a:off x="1243093" y="233991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8" name="object 1928"/>
            <p:cNvSpPr/>
            <p:nvPr/>
          </p:nvSpPr>
          <p:spPr>
            <a:xfrm>
              <a:off x="1175971" y="23084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48"/>
                  </a:lnTo>
                  <a:lnTo>
                    <a:pt x="0" y="8849"/>
                  </a:lnTo>
                  <a:lnTo>
                    <a:pt x="0" y="13705"/>
                  </a:lnTo>
                  <a:lnTo>
                    <a:pt x="3993" y="17699"/>
                  </a:lnTo>
                  <a:lnTo>
                    <a:pt x="13751" y="17699"/>
                  </a:lnTo>
                  <a:lnTo>
                    <a:pt x="17744" y="13705"/>
                  </a:lnTo>
                  <a:lnTo>
                    <a:pt x="17744" y="3948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9" name="object 1929"/>
            <p:cNvSpPr/>
            <p:nvPr/>
          </p:nvSpPr>
          <p:spPr>
            <a:xfrm>
              <a:off x="1175971" y="23084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48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48"/>
                  </a:lnTo>
                  <a:lnTo>
                    <a:pt x="17744" y="8849"/>
                  </a:lnTo>
                  <a:lnTo>
                    <a:pt x="17744" y="13705"/>
                  </a:lnTo>
                  <a:lnTo>
                    <a:pt x="13751" y="17699"/>
                  </a:lnTo>
                  <a:lnTo>
                    <a:pt x="8849" y="17699"/>
                  </a:lnTo>
                  <a:lnTo>
                    <a:pt x="3993" y="17699"/>
                  </a:lnTo>
                  <a:lnTo>
                    <a:pt x="0" y="13705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0" name="object 1930"/>
            <p:cNvSpPr/>
            <p:nvPr/>
          </p:nvSpPr>
          <p:spPr>
            <a:xfrm>
              <a:off x="1228435" y="22692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1" name="object 1931"/>
            <p:cNvSpPr/>
            <p:nvPr/>
          </p:nvSpPr>
          <p:spPr>
            <a:xfrm>
              <a:off x="1228435" y="226920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2" name="object 1932"/>
            <p:cNvSpPr/>
            <p:nvPr/>
          </p:nvSpPr>
          <p:spPr>
            <a:xfrm>
              <a:off x="1320790" y="24585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3" name="object 1933"/>
            <p:cNvSpPr/>
            <p:nvPr/>
          </p:nvSpPr>
          <p:spPr>
            <a:xfrm>
              <a:off x="1320790" y="24585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4" name="object 1934"/>
            <p:cNvSpPr/>
            <p:nvPr/>
          </p:nvSpPr>
          <p:spPr>
            <a:xfrm>
              <a:off x="1355826" y="23981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5" name="object 1935"/>
            <p:cNvSpPr/>
            <p:nvPr/>
          </p:nvSpPr>
          <p:spPr>
            <a:xfrm>
              <a:off x="1355826" y="23981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6" name="object 1936"/>
            <p:cNvSpPr/>
            <p:nvPr/>
          </p:nvSpPr>
          <p:spPr>
            <a:xfrm>
              <a:off x="1213140" y="22698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7" name="object 1937"/>
            <p:cNvSpPr/>
            <p:nvPr/>
          </p:nvSpPr>
          <p:spPr>
            <a:xfrm>
              <a:off x="1213140" y="22698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8" name="object 1938"/>
            <p:cNvSpPr/>
            <p:nvPr/>
          </p:nvSpPr>
          <p:spPr>
            <a:xfrm>
              <a:off x="1055615" y="23122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9" name="object 1939"/>
            <p:cNvSpPr/>
            <p:nvPr/>
          </p:nvSpPr>
          <p:spPr>
            <a:xfrm>
              <a:off x="1055615" y="231222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0" name="object 1940"/>
            <p:cNvSpPr/>
            <p:nvPr/>
          </p:nvSpPr>
          <p:spPr>
            <a:xfrm>
              <a:off x="1253123" y="23239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1" name="object 1941"/>
            <p:cNvSpPr/>
            <p:nvPr/>
          </p:nvSpPr>
          <p:spPr>
            <a:xfrm>
              <a:off x="1253123" y="232398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2" name="object 1942"/>
            <p:cNvSpPr/>
            <p:nvPr/>
          </p:nvSpPr>
          <p:spPr>
            <a:xfrm>
              <a:off x="1171297" y="21698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3" name="object 1943"/>
            <p:cNvSpPr/>
            <p:nvPr/>
          </p:nvSpPr>
          <p:spPr>
            <a:xfrm>
              <a:off x="1171297" y="216986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4" name="object 1944"/>
            <p:cNvSpPr/>
            <p:nvPr/>
          </p:nvSpPr>
          <p:spPr>
            <a:xfrm>
              <a:off x="1257616" y="22152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5" name="object 1945"/>
            <p:cNvSpPr/>
            <p:nvPr/>
          </p:nvSpPr>
          <p:spPr>
            <a:xfrm>
              <a:off x="1257616" y="221524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6" name="object 1946"/>
            <p:cNvSpPr/>
            <p:nvPr/>
          </p:nvSpPr>
          <p:spPr>
            <a:xfrm>
              <a:off x="1288386" y="24319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7" name="object 1947"/>
            <p:cNvSpPr/>
            <p:nvPr/>
          </p:nvSpPr>
          <p:spPr>
            <a:xfrm>
              <a:off x="1288386" y="243190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8" name="object 1948"/>
            <p:cNvSpPr/>
            <p:nvPr/>
          </p:nvSpPr>
          <p:spPr>
            <a:xfrm>
              <a:off x="1385461" y="23500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9" name="object 1949"/>
            <p:cNvSpPr/>
            <p:nvPr/>
          </p:nvSpPr>
          <p:spPr>
            <a:xfrm>
              <a:off x="1385461" y="235003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0" name="object 1950"/>
            <p:cNvSpPr/>
            <p:nvPr/>
          </p:nvSpPr>
          <p:spPr>
            <a:xfrm>
              <a:off x="1122646" y="25696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1" name="object 1951"/>
            <p:cNvSpPr/>
            <p:nvPr/>
          </p:nvSpPr>
          <p:spPr>
            <a:xfrm>
              <a:off x="1122646" y="256964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2" name="object 1952"/>
            <p:cNvSpPr/>
            <p:nvPr/>
          </p:nvSpPr>
          <p:spPr>
            <a:xfrm>
              <a:off x="1472869" y="22008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3" name="object 1953"/>
            <p:cNvSpPr/>
            <p:nvPr/>
          </p:nvSpPr>
          <p:spPr>
            <a:xfrm>
              <a:off x="1472869" y="22008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4" name="object 1954"/>
            <p:cNvSpPr/>
            <p:nvPr/>
          </p:nvSpPr>
          <p:spPr>
            <a:xfrm>
              <a:off x="1298552" y="23669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5" name="object 1955"/>
            <p:cNvSpPr/>
            <p:nvPr/>
          </p:nvSpPr>
          <p:spPr>
            <a:xfrm>
              <a:off x="1298552" y="236691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6" name="object 1956"/>
            <p:cNvSpPr/>
            <p:nvPr/>
          </p:nvSpPr>
          <p:spPr>
            <a:xfrm>
              <a:off x="1288068" y="22760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7" name="object 1957"/>
            <p:cNvSpPr/>
            <p:nvPr/>
          </p:nvSpPr>
          <p:spPr>
            <a:xfrm>
              <a:off x="1288068" y="227605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8" name="object 1958"/>
            <p:cNvSpPr/>
            <p:nvPr/>
          </p:nvSpPr>
          <p:spPr>
            <a:xfrm>
              <a:off x="1322741" y="23604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9" name="object 1959"/>
            <p:cNvSpPr/>
            <p:nvPr/>
          </p:nvSpPr>
          <p:spPr>
            <a:xfrm>
              <a:off x="1322741" y="236047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0" name="object 1960"/>
            <p:cNvSpPr/>
            <p:nvPr/>
          </p:nvSpPr>
          <p:spPr>
            <a:xfrm>
              <a:off x="1122464" y="23570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1" name="object 1961"/>
            <p:cNvSpPr/>
            <p:nvPr/>
          </p:nvSpPr>
          <p:spPr>
            <a:xfrm>
              <a:off x="1122464" y="235702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2" name="object 1962"/>
            <p:cNvSpPr/>
            <p:nvPr/>
          </p:nvSpPr>
          <p:spPr>
            <a:xfrm>
              <a:off x="1063330" y="22221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3" name="object 1963"/>
            <p:cNvSpPr/>
            <p:nvPr/>
          </p:nvSpPr>
          <p:spPr>
            <a:xfrm>
              <a:off x="1063330" y="2222188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4" name="object 1964"/>
            <p:cNvSpPr/>
            <p:nvPr/>
          </p:nvSpPr>
          <p:spPr>
            <a:xfrm>
              <a:off x="1189541" y="23985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5" name="object 1965"/>
            <p:cNvSpPr/>
            <p:nvPr/>
          </p:nvSpPr>
          <p:spPr>
            <a:xfrm>
              <a:off x="1189541" y="239854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6" name="object 1966"/>
            <p:cNvSpPr/>
            <p:nvPr/>
          </p:nvSpPr>
          <p:spPr>
            <a:xfrm>
              <a:off x="1264651" y="21864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7" name="object 1967"/>
            <p:cNvSpPr/>
            <p:nvPr/>
          </p:nvSpPr>
          <p:spPr>
            <a:xfrm>
              <a:off x="1264651" y="218642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8" name="object 1968"/>
            <p:cNvSpPr/>
            <p:nvPr/>
          </p:nvSpPr>
          <p:spPr>
            <a:xfrm>
              <a:off x="1273591" y="24063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9" name="object 1969"/>
            <p:cNvSpPr/>
            <p:nvPr/>
          </p:nvSpPr>
          <p:spPr>
            <a:xfrm>
              <a:off x="1273591" y="240635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0" name="object 1970"/>
            <p:cNvSpPr/>
            <p:nvPr/>
          </p:nvSpPr>
          <p:spPr>
            <a:xfrm>
              <a:off x="1207422" y="23552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1" name="object 1971"/>
            <p:cNvSpPr/>
            <p:nvPr/>
          </p:nvSpPr>
          <p:spPr>
            <a:xfrm>
              <a:off x="1207422" y="23552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2" name="object 1972"/>
            <p:cNvSpPr/>
            <p:nvPr/>
          </p:nvSpPr>
          <p:spPr>
            <a:xfrm>
              <a:off x="1332317" y="22633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3" name="object 1973"/>
            <p:cNvSpPr/>
            <p:nvPr/>
          </p:nvSpPr>
          <p:spPr>
            <a:xfrm>
              <a:off x="1332317" y="226335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4" name="object 1974"/>
            <p:cNvSpPr/>
            <p:nvPr/>
          </p:nvSpPr>
          <p:spPr>
            <a:xfrm>
              <a:off x="1394855" y="20544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5" name="object 1975"/>
            <p:cNvSpPr/>
            <p:nvPr/>
          </p:nvSpPr>
          <p:spPr>
            <a:xfrm>
              <a:off x="1394855" y="205449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6" name="object 1976"/>
            <p:cNvSpPr/>
            <p:nvPr/>
          </p:nvSpPr>
          <p:spPr>
            <a:xfrm>
              <a:off x="1137259" y="23904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7" name="object 1977"/>
            <p:cNvSpPr/>
            <p:nvPr/>
          </p:nvSpPr>
          <p:spPr>
            <a:xfrm>
              <a:off x="1137259" y="239046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8" name="object 1978"/>
            <p:cNvSpPr/>
            <p:nvPr/>
          </p:nvSpPr>
          <p:spPr>
            <a:xfrm>
              <a:off x="1233654" y="2455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9" name="object 1979"/>
            <p:cNvSpPr/>
            <p:nvPr/>
          </p:nvSpPr>
          <p:spPr>
            <a:xfrm>
              <a:off x="1233654" y="245577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0" name="object 1980"/>
            <p:cNvSpPr/>
            <p:nvPr/>
          </p:nvSpPr>
          <p:spPr>
            <a:xfrm>
              <a:off x="1282214" y="21800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1" name="object 1981"/>
            <p:cNvSpPr/>
            <p:nvPr/>
          </p:nvSpPr>
          <p:spPr>
            <a:xfrm>
              <a:off x="1282214" y="218007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2" name="object 1982"/>
            <p:cNvSpPr/>
            <p:nvPr/>
          </p:nvSpPr>
          <p:spPr>
            <a:xfrm>
              <a:off x="1329050" y="22155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3" name="object 1983"/>
            <p:cNvSpPr/>
            <p:nvPr/>
          </p:nvSpPr>
          <p:spPr>
            <a:xfrm>
              <a:off x="1329050" y="221551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4" name="object 1984"/>
            <p:cNvSpPr/>
            <p:nvPr/>
          </p:nvSpPr>
          <p:spPr>
            <a:xfrm>
              <a:off x="1226574" y="23746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5" name="object 1985"/>
            <p:cNvSpPr/>
            <p:nvPr/>
          </p:nvSpPr>
          <p:spPr>
            <a:xfrm>
              <a:off x="1226574" y="2374630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6" name="object 1986"/>
            <p:cNvSpPr/>
            <p:nvPr/>
          </p:nvSpPr>
          <p:spPr>
            <a:xfrm>
              <a:off x="1177923" y="23058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7" name="object 1987"/>
            <p:cNvSpPr/>
            <p:nvPr/>
          </p:nvSpPr>
          <p:spPr>
            <a:xfrm>
              <a:off x="1177923" y="2305875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8" name="object 1988"/>
            <p:cNvSpPr/>
            <p:nvPr/>
          </p:nvSpPr>
          <p:spPr>
            <a:xfrm>
              <a:off x="1051939" y="23522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9" name="object 1989"/>
            <p:cNvSpPr/>
            <p:nvPr/>
          </p:nvSpPr>
          <p:spPr>
            <a:xfrm>
              <a:off x="1051939" y="235225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0" name="object 1990"/>
            <p:cNvSpPr/>
            <p:nvPr/>
          </p:nvSpPr>
          <p:spPr>
            <a:xfrm>
              <a:off x="1218586" y="25153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1" name="object 1991"/>
            <p:cNvSpPr/>
            <p:nvPr/>
          </p:nvSpPr>
          <p:spPr>
            <a:xfrm>
              <a:off x="1218586" y="251531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2" name="object 1992"/>
            <p:cNvSpPr/>
            <p:nvPr/>
          </p:nvSpPr>
          <p:spPr>
            <a:xfrm>
              <a:off x="1221446" y="24304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3" name="object 1993"/>
            <p:cNvSpPr/>
            <p:nvPr/>
          </p:nvSpPr>
          <p:spPr>
            <a:xfrm>
              <a:off x="1221446" y="243040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4" name="object 1994"/>
            <p:cNvSpPr/>
            <p:nvPr/>
          </p:nvSpPr>
          <p:spPr>
            <a:xfrm>
              <a:off x="1222489" y="23424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5" name="object 1995"/>
            <p:cNvSpPr/>
            <p:nvPr/>
          </p:nvSpPr>
          <p:spPr>
            <a:xfrm>
              <a:off x="1222489" y="234249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6" name="object 1996"/>
            <p:cNvSpPr/>
            <p:nvPr/>
          </p:nvSpPr>
          <p:spPr>
            <a:xfrm>
              <a:off x="1172613" y="25839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7" name="object 1997"/>
            <p:cNvSpPr/>
            <p:nvPr/>
          </p:nvSpPr>
          <p:spPr>
            <a:xfrm>
              <a:off x="1172613" y="258398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49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49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8" name="object 1998"/>
            <p:cNvSpPr/>
            <p:nvPr/>
          </p:nvSpPr>
          <p:spPr>
            <a:xfrm>
              <a:off x="1119197" y="24416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9" name="object 1999"/>
            <p:cNvSpPr/>
            <p:nvPr/>
          </p:nvSpPr>
          <p:spPr>
            <a:xfrm>
              <a:off x="1119197" y="244166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0" name="object 2000"/>
            <p:cNvSpPr/>
            <p:nvPr/>
          </p:nvSpPr>
          <p:spPr>
            <a:xfrm>
              <a:off x="1263108" y="24699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49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1" name="object 2001"/>
            <p:cNvSpPr/>
            <p:nvPr/>
          </p:nvSpPr>
          <p:spPr>
            <a:xfrm>
              <a:off x="1263108" y="246998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49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49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49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2" name="object 2002"/>
            <p:cNvSpPr/>
            <p:nvPr/>
          </p:nvSpPr>
          <p:spPr>
            <a:xfrm>
              <a:off x="1285981" y="22108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51" y="0"/>
                  </a:moveTo>
                  <a:lnTo>
                    <a:pt x="3993" y="0"/>
                  </a:lnTo>
                  <a:lnTo>
                    <a:pt x="0" y="3993"/>
                  </a:lnTo>
                  <a:lnTo>
                    <a:pt x="0" y="8895"/>
                  </a:lnTo>
                  <a:lnTo>
                    <a:pt x="0" y="13751"/>
                  </a:lnTo>
                  <a:lnTo>
                    <a:pt x="3993" y="17744"/>
                  </a:lnTo>
                  <a:lnTo>
                    <a:pt x="13751" y="17744"/>
                  </a:lnTo>
                  <a:lnTo>
                    <a:pt x="17744" y="13751"/>
                  </a:lnTo>
                  <a:lnTo>
                    <a:pt x="17744" y="3993"/>
                  </a:lnTo>
                  <a:lnTo>
                    <a:pt x="13751" y="0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3" name="object 2003"/>
            <p:cNvSpPr/>
            <p:nvPr/>
          </p:nvSpPr>
          <p:spPr>
            <a:xfrm>
              <a:off x="1285981" y="221084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0" y="8895"/>
                  </a:moveTo>
                  <a:lnTo>
                    <a:pt x="0" y="3993"/>
                  </a:lnTo>
                  <a:lnTo>
                    <a:pt x="3993" y="0"/>
                  </a:lnTo>
                  <a:lnTo>
                    <a:pt x="8895" y="0"/>
                  </a:lnTo>
                  <a:lnTo>
                    <a:pt x="13751" y="0"/>
                  </a:lnTo>
                  <a:lnTo>
                    <a:pt x="17744" y="3993"/>
                  </a:lnTo>
                  <a:lnTo>
                    <a:pt x="17744" y="8895"/>
                  </a:lnTo>
                  <a:lnTo>
                    <a:pt x="17744" y="13751"/>
                  </a:lnTo>
                  <a:lnTo>
                    <a:pt x="13751" y="17744"/>
                  </a:lnTo>
                  <a:lnTo>
                    <a:pt x="8895" y="17744"/>
                  </a:lnTo>
                  <a:lnTo>
                    <a:pt x="3993" y="17744"/>
                  </a:lnTo>
                  <a:lnTo>
                    <a:pt x="0" y="13751"/>
                  </a:lnTo>
                  <a:lnTo>
                    <a:pt x="0" y="8895"/>
                  </a:lnTo>
                </a:path>
              </a:pathLst>
            </a:custGeom>
            <a:ln w="3222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4" name="object 2004"/>
            <p:cNvSpPr/>
            <p:nvPr/>
          </p:nvSpPr>
          <p:spPr>
            <a:xfrm>
              <a:off x="532163" y="1909996"/>
              <a:ext cx="1358265" cy="923290"/>
            </a:xfrm>
            <a:custGeom>
              <a:avLst/>
              <a:gdLst/>
              <a:ahLst/>
              <a:cxnLst/>
              <a:rect l="l" t="t" r="r" b="b"/>
              <a:pathLst>
                <a:path w="1358264" h="923289">
                  <a:moveTo>
                    <a:pt x="0" y="922870"/>
                  </a:moveTo>
                  <a:lnTo>
                    <a:pt x="1358006" y="0"/>
                  </a:lnTo>
                </a:path>
              </a:pathLst>
            </a:custGeom>
            <a:ln w="48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5" name="object 2005"/>
            <p:cNvSpPr/>
            <p:nvPr/>
          </p:nvSpPr>
          <p:spPr>
            <a:xfrm>
              <a:off x="532163" y="1991368"/>
              <a:ext cx="1030605" cy="842010"/>
            </a:xfrm>
            <a:custGeom>
              <a:avLst/>
              <a:gdLst/>
              <a:ahLst/>
              <a:cxnLst/>
              <a:rect l="l" t="t" r="r" b="b"/>
              <a:pathLst>
                <a:path w="1030605" h="842010">
                  <a:moveTo>
                    <a:pt x="547277" y="841498"/>
                  </a:moveTo>
                  <a:lnTo>
                    <a:pt x="547277" y="813814"/>
                  </a:lnTo>
                </a:path>
                <a:path w="1030605" h="842010">
                  <a:moveTo>
                    <a:pt x="596428" y="841498"/>
                  </a:moveTo>
                  <a:lnTo>
                    <a:pt x="596428" y="813814"/>
                  </a:lnTo>
                </a:path>
                <a:path w="1030605" h="842010">
                  <a:moveTo>
                    <a:pt x="534434" y="841498"/>
                  </a:moveTo>
                  <a:lnTo>
                    <a:pt x="534434" y="813814"/>
                  </a:lnTo>
                </a:path>
                <a:path w="1030605" h="842010">
                  <a:moveTo>
                    <a:pt x="811318" y="841498"/>
                  </a:moveTo>
                  <a:lnTo>
                    <a:pt x="811318" y="813814"/>
                  </a:lnTo>
                </a:path>
                <a:path w="1030605" h="842010">
                  <a:moveTo>
                    <a:pt x="689690" y="841498"/>
                  </a:moveTo>
                  <a:lnTo>
                    <a:pt x="689690" y="813814"/>
                  </a:lnTo>
                </a:path>
                <a:path w="1030605" h="842010">
                  <a:moveTo>
                    <a:pt x="863373" y="841498"/>
                  </a:moveTo>
                  <a:lnTo>
                    <a:pt x="863373" y="813814"/>
                  </a:lnTo>
                </a:path>
                <a:path w="1030605" h="842010">
                  <a:moveTo>
                    <a:pt x="658331" y="841498"/>
                  </a:moveTo>
                  <a:lnTo>
                    <a:pt x="658331" y="813814"/>
                  </a:lnTo>
                </a:path>
                <a:path w="1030605" h="842010">
                  <a:moveTo>
                    <a:pt x="763665" y="841498"/>
                  </a:moveTo>
                  <a:lnTo>
                    <a:pt x="763665" y="813814"/>
                  </a:lnTo>
                </a:path>
                <a:path w="1030605" h="842010">
                  <a:moveTo>
                    <a:pt x="785631" y="841498"/>
                  </a:moveTo>
                  <a:lnTo>
                    <a:pt x="785631" y="813814"/>
                  </a:lnTo>
                </a:path>
                <a:path w="1030605" h="842010">
                  <a:moveTo>
                    <a:pt x="543284" y="841498"/>
                  </a:moveTo>
                  <a:lnTo>
                    <a:pt x="543284" y="813814"/>
                  </a:lnTo>
                </a:path>
                <a:path w="1030605" h="842010">
                  <a:moveTo>
                    <a:pt x="764573" y="841498"/>
                  </a:moveTo>
                  <a:lnTo>
                    <a:pt x="764573" y="813814"/>
                  </a:lnTo>
                </a:path>
                <a:path w="1030605" h="842010">
                  <a:moveTo>
                    <a:pt x="729673" y="841498"/>
                  </a:moveTo>
                  <a:lnTo>
                    <a:pt x="729673" y="813814"/>
                  </a:lnTo>
                </a:path>
                <a:path w="1030605" h="842010">
                  <a:moveTo>
                    <a:pt x="656470" y="841498"/>
                  </a:moveTo>
                  <a:lnTo>
                    <a:pt x="656470" y="813814"/>
                  </a:lnTo>
                </a:path>
                <a:path w="1030605" h="842010">
                  <a:moveTo>
                    <a:pt x="946106" y="841498"/>
                  </a:moveTo>
                  <a:lnTo>
                    <a:pt x="946106" y="813814"/>
                  </a:lnTo>
                </a:path>
                <a:path w="1030605" h="842010">
                  <a:moveTo>
                    <a:pt x="643853" y="841498"/>
                  </a:moveTo>
                  <a:lnTo>
                    <a:pt x="643853" y="813814"/>
                  </a:lnTo>
                </a:path>
                <a:path w="1030605" h="842010">
                  <a:moveTo>
                    <a:pt x="561074" y="841498"/>
                  </a:moveTo>
                  <a:lnTo>
                    <a:pt x="561074" y="813814"/>
                  </a:lnTo>
                </a:path>
                <a:path w="1030605" h="842010">
                  <a:moveTo>
                    <a:pt x="615489" y="841498"/>
                  </a:moveTo>
                  <a:lnTo>
                    <a:pt x="615489" y="813814"/>
                  </a:lnTo>
                </a:path>
                <a:path w="1030605" h="842010">
                  <a:moveTo>
                    <a:pt x="688147" y="841498"/>
                  </a:moveTo>
                  <a:lnTo>
                    <a:pt x="688147" y="813814"/>
                  </a:lnTo>
                </a:path>
                <a:path w="1030605" h="842010">
                  <a:moveTo>
                    <a:pt x="448977" y="841498"/>
                  </a:moveTo>
                  <a:lnTo>
                    <a:pt x="448977" y="813814"/>
                  </a:lnTo>
                </a:path>
                <a:path w="1030605" h="842010">
                  <a:moveTo>
                    <a:pt x="743742" y="841498"/>
                  </a:moveTo>
                  <a:lnTo>
                    <a:pt x="743742" y="813814"/>
                  </a:lnTo>
                </a:path>
                <a:path w="1030605" h="842010">
                  <a:moveTo>
                    <a:pt x="918105" y="841498"/>
                  </a:moveTo>
                  <a:lnTo>
                    <a:pt x="918105" y="813814"/>
                  </a:lnTo>
                </a:path>
                <a:path w="1030605" h="842010">
                  <a:moveTo>
                    <a:pt x="652158" y="841498"/>
                  </a:moveTo>
                  <a:lnTo>
                    <a:pt x="652158" y="813814"/>
                  </a:lnTo>
                </a:path>
                <a:path w="1030605" h="842010">
                  <a:moveTo>
                    <a:pt x="738886" y="841498"/>
                  </a:moveTo>
                  <a:lnTo>
                    <a:pt x="738886" y="813814"/>
                  </a:lnTo>
                </a:path>
                <a:path w="1030605" h="842010">
                  <a:moveTo>
                    <a:pt x="657786" y="841498"/>
                  </a:moveTo>
                  <a:lnTo>
                    <a:pt x="657786" y="813814"/>
                  </a:lnTo>
                </a:path>
                <a:path w="1030605" h="842010">
                  <a:moveTo>
                    <a:pt x="550817" y="841498"/>
                  </a:moveTo>
                  <a:lnTo>
                    <a:pt x="550817" y="813814"/>
                  </a:lnTo>
                </a:path>
                <a:path w="1030605" h="842010">
                  <a:moveTo>
                    <a:pt x="658285" y="841498"/>
                  </a:moveTo>
                  <a:lnTo>
                    <a:pt x="658285" y="813814"/>
                  </a:lnTo>
                </a:path>
                <a:path w="1030605" h="842010">
                  <a:moveTo>
                    <a:pt x="497174" y="841498"/>
                  </a:moveTo>
                  <a:lnTo>
                    <a:pt x="497174" y="813814"/>
                  </a:lnTo>
                </a:path>
                <a:path w="1030605" h="842010">
                  <a:moveTo>
                    <a:pt x="747282" y="841498"/>
                  </a:moveTo>
                  <a:lnTo>
                    <a:pt x="747282" y="813814"/>
                  </a:lnTo>
                </a:path>
                <a:path w="1030605" h="842010">
                  <a:moveTo>
                    <a:pt x="650071" y="841498"/>
                  </a:moveTo>
                  <a:lnTo>
                    <a:pt x="650071" y="813814"/>
                  </a:lnTo>
                </a:path>
                <a:path w="1030605" h="842010">
                  <a:moveTo>
                    <a:pt x="726088" y="841498"/>
                  </a:moveTo>
                  <a:lnTo>
                    <a:pt x="726088" y="813814"/>
                  </a:lnTo>
                </a:path>
                <a:path w="1030605" h="842010">
                  <a:moveTo>
                    <a:pt x="563706" y="841498"/>
                  </a:moveTo>
                  <a:lnTo>
                    <a:pt x="563706" y="813814"/>
                  </a:lnTo>
                </a:path>
                <a:path w="1030605" h="842010">
                  <a:moveTo>
                    <a:pt x="844312" y="841498"/>
                  </a:moveTo>
                  <a:lnTo>
                    <a:pt x="844312" y="813814"/>
                  </a:lnTo>
                </a:path>
                <a:path w="1030605" h="842010">
                  <a:moveTo>
                    <a:pt x="706936" y="841498"/>
                  </a:moveTo>
                  <a:lnTo>
                    <a:pt x="706936" y="813814"/>
                  </a:lnTo>
                </a:path>
                <a:path w="1030605" h="842010">
                  <a:moveTo>
                    <a:pt x="652658" y="841498"/>
                  </a:moveTo>
                  <a:lnTo>
                    <a:pt x="652658" y="813814"/>
                  </a:lnTo>
                </a:path>
                <a:path w="1030605" h="842010">
                  <a:moveTo>
                    <a:pt x="855158" y="841498"/>
                  </a:moveTo>
                  <a:lnTo>
                    <a:pt x="855158" y="813814"/>
                  </a:lnTo>
                </a:path>
                <a:path w="1030605" h="842010">
                  <a:moveTo>
                    <a:pt x="483423" y="841498"/>
                  </a:moveTo>
                  <a:lnTo>
                    <a:pt x="483423" y="813814"/>
                  </a:lnTo>
                </a:path>
                <a:path w="1030605" h="842010">
                  <a:moveTo>
                    <a:pt x="585127" y="841498"/>
                  </a:moveTo>
                  <a:lnTo>
                    <a:pt x="585127" y="813814"/>
                  </a:lnTo>
                </a:path>
                <a:path w="1030605" h="842010">
                  <a:moveTo>
                    <a:pt x="386530" y="841498"/>
                  </a:moveTo>
                  <a:lnTo>
                    <a:pt x="386530" y="813814"/>
                  </a:lnTo>
                </a:path>
                <a:path w="1030605" h="842010">
                  <a:moveTo>
                    <a:pt x="580634" y="841498"/>
                  </a:moveTo>
                  <a:lnTo>
                    <a:pt x="580634" y="813814"/>
                  </a:lnTo>
                </a:path>
                <a:path w="1030605" h="842010">
                  <a:moveTo>
                    <a:pt x="674895" y="841498"/>
                  </a:moveTo>
                  <a:lnTo>
                    <a:pt x="674895" y="813814"/>
                  </a:lnTo>
                </a:path>
                <a:path w="1030605" h="842010">
                  <a:moveTo>
                    <a:pt x="458916" y="841498"/>
                  </a:moveTo>
                  <a:lnTo>
                    <a:pt x="458916" y="813814"/>
                  </a:lnTo>
                </a:path>
                <a:path w="1030605" h="842010">
                  <a:moveTo>
                    <a:pt x="683927" y="841498"/>
                  </a:moveTo>
                  <a:lnTo>
                    <a:pt x="683927" y="813814"/>
                  </a:lnTo>
                </a:path>
                <a:path w="1030605" h="842010">
                  <a:moveTo>
                    <a:pt x="731489" y="841498"/>
                  </a:moveTo>
                  <a:lnTo>
                    <a:pt x="731489" y="813814"/>
                  </a:lnTo>
                </a:path>
                <a:path w="1030605" h="842010">
                  <a:moveTo>
                    <a:pt x="921373" y="841498"/>
                  </a:moveTo>
                  <a:lnTo>
                    <a:pt x="921373" y="813814"/>
                  </a:lnTo>
                </a:path>
                <a:path w="1030605" h="842010">
                  <a:moveTo>
                    <a:pt x="793074" y="841498"/>
                  </a:moveTo>
                  <a:lnTo>
                    <a:pt x="793074" y="813814"/>
                  </a:lnTo>
                </a:path>
                <a:path w="1030605" h="842010">
                  <a:moveTo>
                    <a:pt x="435362" y="841498"/>
                  </a:moveTo>
                  <a:lnTo>
                    <a:pt x="435362" y="813814"/>
                  </a:lnTo>
                </a:path>
                <a:path w="1030605" h="842010">
                  <a:moveTo>
                    <a:pt x="746510" y="841498"/>
                  </a:moveTo>
                  <a:lnTo>
                    <a:pt x="746510" y="813814"/>
                  </a:lnTo>
                </a:path>
                <a:path w="1030605" h="842010">
                  <a:moveTo>
                    <a:pt x="765526" y="841498"/>
                  </a:moveTo>
                  <a:lnTo>
                    <a:pt x="765526" y="813814"/>
                  </a:lnTo>
                </a:path>
                <a:path w="1030605" h="842010">
                  <a:moveTo>
                    <a:pt x="689600" y="841498"/>
                  </a:moveTo>
                  <a:lnTo>
                    <a:pt x="689600" y="813814"/>
                  </a:lnTo>
                </a:path>
                <a:path w="1030605" h="842010">
                  <a:moveTo>
                    <a:pt x="895958" y="841498"/>
                  </a:moveTo>
                  <a:lnTo>
                    <a:pt x="895958" y="813814"/>
                  </a:lnTo>
                </a:path>
                <a:path w="1030605" h="842010">
                  <a:moveTo>
                    <a:pt x="633551" y="841498"/>
                  </a:moveTo>
                  <a:lnTo>
                    <a:pt x="633551" y="813814"/>
                  </a:lnTo>
                </a:path>
                <a:path w="1030605" h="842010">
                  <a:moveTo>
                    <a:pt x="655744" y="841498"/>
                  </a:moveTo>
                  <a:lnTo>
                    <a:pt x="655744" y="813814"/>
                  </a:lnTo>
                </a:path>
                <a:path w="1030605" h="842010">
                  <a:moveTo>
                    <a:pt x="615353" y="841498"/>
                  </a:moveTo>
                  <a:lnTo>
                    <a:pt x="615353" y="813814"/>
                  </a:lnTo>
                </a:path>
                <a:path w="1030605" h="842010">
                  <a:moveTo>
                    <a:pt x="587306" y="841498"/>
                  </a:moveTo>
                  <a:lnTo>
                    <a:pt x="587306" y="813814"/>
                  </a:lnTo>
                </a:path>
                <a:path w="1030605" h="842010">
                  <a:moveTo>
                    <a:pt x="682520" y="841498"/>
                  </a:moveTo>
                  <a:lnTo>
                    <a:pt x="682520" y="813814"/>
                  </a:lnTo>
                </a:path>
                <a:path w="1030605" h="842010">
                  <a:moveTo>
                    <a:pt x="560212" y="841498"/>
                  </a:moveTo>
                  <a:lnTo>
                    <a:pt x="560212" y="813814"/>
                  </a:lnTo>
                </a:path>
                <a:path w="1030605" h="842010">
                  <a:moveTo>
                    <a:pt x="640722" y="841498"/>
                  </a:moveTo>
                  <a:lnTo>
                    <a:pt x="640722" y="813814"/>
                  </a:lnTo>
                </a:path>
                <a:path w="1030605" h="842010">
                  <a:moveTo>
                    <a:pt x="537702" y="841498"/>
                  </a:moveTo>
                  <a:lnTo>
                    <a:pt x="537702" y="813814"/>
                  </a:lnTo>
                </a:path>
                <a:path w="1030605" h="842010">
                  <a:moveTo>
                    <a:pt x="915427" y="841498"/>
                  </a:moveTo>
                  <a:lnTo>
                    <a:pt x="915427" y="813814"/>
                  </a:lnTo>
                </a:path>
                <a:path w="1030605" h="842010">
                  <a:moveTo>
                    <a:pt x="450339" y="841498"/>
                  </a:moveTo>
                  <a:lnTo>
                    <a:pt x="450339" y="813814"/>
                  </a:lnTo>
                </a:path>
                <a:path w="1030605" h="842010">
                  <a:moveTo>
                    <a:pt x="665274" y="841498"/>
                  </a:moveTo>
                  <a:lnTo>
                    <a:pt x="665274" y="813814"/>
                  </a:lnTo>
                </a:path>
                <a:path w="1030605" h="842010">
                  <a:moveTo>
                    <a:pt x="631282" y="841498"/>
                  </a:moveTo>
                  <a:lnTo>
                    <a:pt x="631282" y="813814"/>
                  </a:lnTo>
                </a:path>
                <a:path w="1030605" h="842010">
                  <a:moveTo>
                    <a:pt x="834872" y="841498"/>
                  </a:moveTo>
                  <a:lnTo>
                    <a:pt x="834872" y="813814"/>
                  </a:lnTo>
                </a:path>
                <a:path w="1030605" h="842010">
                  <a:moveTo>
                    <a:pt x="730672" y="841498"/>
                  </a:moveTo>
                  <a:lnTo>
                    <a:pt x="730672" y="813814"/>
                  </a:lnTo>
                </a:path>
                <a:path w="1030605" h="842010">
                  <a:moveTo>
                    <a:pt x="514692" y="841498"/>
                  </a:moveTo>
                  <a:lnTo>
                    <a:pt x="514692" y="813814"/>
                  </a:lnTo>
                </a:path>
                <a:path w="1030605" h="842010">
                  <a:moveTo>
                    <a:pt x="800335" y="841498"/>
                  </a:moveTo>
                  <a:lnTo>
                    <a:pt x="800335" y="813814"/>
                  </a:lnTo>
                </a:path>
                <a:path w="1030605" h="842010">
                  <a:moveTo>
                    <a:pt x="737706" y="841498"/>
                  </a:moveTo>
                  <a:lnTo>
                    <a:pt x="737706" y="813814"/>
                  </a:lnTo>
                </a:path>
                <a:path w="1030605" h="842010">
                  <a:moveTo>
                    <a:pt x="765753" y="841498"/>
                  </a:moveTo>
                  <a:lnTo>
                    <a:pt x="765753" y="813814"/>
                  </a:lnTo>
                </a:path>
                <a:path w="1030605" h="842010">
                  <a:moveTo>
                    <a:pt x="871496" y="841498"/>
                  </a:moveTo>
                  <a:lnTo>
                    <a:pt x="871496" y="813814"/>
                  </a:lnTo>
                </a:path>
                <a:path w="1030605" h="842010">
                  <a:moveTo>
                    <a:pt x="763620" y="841498"/>
                  </a:moveTo>
                  <a:lnTo>
                    <a:pt x="763620" y="813814"/>
                  </a:lnTo>
                </a:path>
                <a:path w="1030605" h="842010">
                  <a:moveTo>
                    <a:pt x="608091" y="841498"/>
                  </a:moveTo>
                  <a:lnTo>
                    <a:pt x="608091" y="813814"/>
                  </a:lnTo>
                </a:path>
                <a:path w="1030605" h="842010">
                  <a:moveTo>
                    <a:pt x="654518" y="841498"/>
                  </a:moveTo>
                  <a:lnTo>
                    <a:pt x="654518" y="813814"/>
                  </a:lnTo>
                </a:path>
                <a:path w="1030605" h="842010">
                  <a:moveTo>
                    <a:pt x="674169" y="841498"/>
                  </a:moveTo>
                  <a:lnTo>
                    <a:pt x="674169" y="813814"/>
                  </a:lnTo>
                </a:path>
                <a:path w="1030605" h="842010">
                  <a:moveTo>
                    <a:pt x="643626" y="841498"/>
                  </a:moveTo>
                  <a:lnTo>
                    <a:pt x="643626" y="813814"/>
                  </a:lnTo>
                </a:path>
                <a:path w="1030605" h="842010">
                  <a:moveTo>
                    <a:pt x="831468" y="841498"/>
                  </a:moveTo>
                  <a:lnTo>
                    <a:pt x="831468" y="813814"/>
                  </a:lnTo>
                </a:path>
                <a:path w="1030605" h="842010">
                  <a:moveTo>
                    <a:pt x="657922" y="841498"/>
                  </a:moveTo>
                  <a:lnTo>
                    <a:pt x="657922" y="813814"/>
                  </a:lnTo>
                </a:path>
                <a:path w="1030605" h="842010">
                  <a:moveTo>
                    <a:pt x="599559" y="841498"/>
                  </a:moveTo>
                  <a:lnTo>
                    <a:pt x="599559" y="813814"/>
                  </a:lnTo>
                </a:path>
                <a:path w="1030605" h="842010">
                  <a:moveTo>
                    <a:pt x="601329" y="841498"/>
                  </a:moveTo>
                  <a:lnTo>
                    <a:pt x="601329" y="813814"/>
                  </a:lnTo>
                </a:path>
                <a:path w="1030605" h="842010">
                  <a:moveTo>
                    <a:pt x="825795" y="841498"/>
                  </a:moveTo>
                  <a:lnTo>
                    <a:pt x="825795" y="813814"/>
                  </a:lnTo>
                </a:path>
                <a:path w="1030605" h="842010">
                  <a:moveTo>
                    <a:pt x="645623" y="841498"/>
                  </a:moveTo>
                  <a:lnTo>
                    <a:pt x="645623" y="813814"/>
                  </a:lnTo>
                </a:path>
                <a:path w="1030605" h="842010">
                  <a:moveTo>
                    <a:pt x="581950" y="841498"/>
                  </a:moveTo>
                  <a:lnTo>
                    <a:pt x="581950" y="813814"/>
                  </a:lnTo>
                </a:path>
                <a:path w="1030605" h="842010">
                  <a:moveTo>
                    <a:pt x="818216" y="841498"/>
                  </a:moveTo>
                  <a:lnTo>
                    <a:pt x="818216" y="813814"/>
                  </a:lnTo>
                </a:path>
                <a:path w="1030605" h="842010">
                  <a:moveTo>
                    <a:pt x="838276" y="841498"/>
                  </a:moveTo>
                  <a:lnTo>
                    <a:pt x="838276" y="813814"/>
                  </a:lnTo>
                </a:path>
                <a:path w="1030605" h="842010">
                  <a:moveTo>
                    <a:pt x="588304" y="841498"/>
                  </a:moveTo>
                  <a:lnTo>
                    <a:pt x="588304" y="813814"/>
                  </a:lnTo>
                </a:path>
                <a:path w="1030605" h="842010">
                  <a:moveTo>
                    <a:pt x="793346" y="841498"/>
                  </a:moveTo>
                  <a:lnTo>
                    <a:pt x="793346" y="813814"/>
                  </a:lnTo>
                </a:path>
                <a:path w="1030605" h="842010">
                  <a:moveTo>
                    <a:pt x="619029" y="841498"/>
                  </a:moveTo>
                  <a:lnTo>
                    <a:pt x="619029" y="813814"/>
                  </a:lnTo>
                </a:path>
                <a:path w="1030605" h="842010">
                  <a:moveTo>
                    <a:pt x="553540" y="841498"/>
                  </a:moveTo>
                  <a:lnTo>
                    <a:pt x="553540" y="813814"/>
                  </a:lnTo>
                </a:path>
                <a:path w="1030605" h="842010">
                  <a:moveTo>
                    <a:pt x="766388" y="841498"/>
                  </a:moveTo>
                  <a:lnTo>
                    <a:pt x="766388" y="813814"/>
                  </a:lnTo>
                </a:path>
                <a:path w="1030605" h="842010">
                  <a:moveTo>
                    <a:pt x="802287" y="841498"/>
                  </a:moveTo>
                  <a:lnTo>
                    <a:pt x="802287" y="813814"/>
                  </a:lnTo>
                </a:path>
                <a:path w="1030605" h="842010">
                  <a:moveTo>
                    <a:pt x="565159" y="841498"/>
                  </a:moveTo>
                  <a:lnTo>
                    <a:pt x="565159" y="813814"/>
                  </a:lnTo>
                </a:path>
                <a:path w="1030605" h="842010">
                  <a:moveTo>
                    <a:pt x="766524" y="841498"/>
                  </a:moveTo>
                  <a:lnTo>
                    <a:pt x="766524" y="813814"/>
                  </a:lnTo>
                </a:path>
                <a:path w="1030605" h="842010">
                  <a:moveTo>
                    <a:pt x="698223" y="841498"/>
                  </a:moveTo>
                  <a:lnTo>
                    <a:pt x="698223" y="813814"/>
                  </a:lnTo>
                </a:path>
                <a:path w="1030605" h="842010">
                  <a:moveTo>
                    <a:pt x="776736" y="841498"/>
                  </a:moveTo>
                  <a:lnTo>
                    <a:pt x="776736" y="813814"/>
                  </a:lnTo>
                </a:path>
                <a:path w="1030605" h="842010">
                  <a:moveTo>
                    <a:pt x="672127" y="841498"/>
                  </a:moveTo>
                  <a:lnTo>
                    <a:pt x="672127" y="813814"/>
                  </a:lnTo>
                </a:path>
                <a:path w="1030605" h="842010">
                  <a:moveTo>
                    <a:pt x="510018" y="841498"/>
                  </a:moveTo>
                  <a:lnTo>
                    <a:pt x="510018" y="813814"/>
                  </a:lnTo>
                </a:path>
                <a:path w="1030605" h="842010">
                  <a:moveTo>
                    <a:pt x="524631" y="841498"/>
                  </a:moveTo>
                  <a:lnTo>
                    <a:pt x="524631" y="813814"/>
                  </a:lnTo>
                </a:path>
                <a:path w="1030605" h="842010">
                  <a:moveTo>
                    <a:pt x="672899" y="841498"/>
                  </a:moveTo>
                  <a:lnTo>
                    <a:pt x="672899" y="813814"/>
                  </a:lnTo>
                </a:path>
                <a:path w="1030605" h="842010">
                  <a:moveTo>
                    <a:pt x="644307" y="841498"/>
                  </a:moveTo>
                  <a:lnTo>
                    <a:pt x="644307" y="813814"/>
                  </a:lnTo>
                </a:path>
                <a:path w="1030605" h="842010">
                  <a:moveTo>
                    <a:pt x="660237" y="841498"/>
                  </a:moveTo>
                  <a:lnTo>
                    <a:pt x="660237" y="813814"/>
                  </a:lnTo>
                </a:path>
                <a:path w="1030605" h="842010">
                  <a:moveTo>
                    <a:pt x="638861" y="841498"/>
                  </a:moveTo>
                  <a:lnTo>
                    <a:pt x="638861" y="813814"/>
                  </a:lnTo>
                </a:path>
                <a:path w="1030605" h="842010">
                  <a:moveTo>
                    <a:pt x="516235" y="841498"/>
                  </a:moveTo>
                  <a:lnTo>
                    <a:pt x="516235" y="813814"/>
                  </a:lnTo>
                </a:path>
                <a:path w="1030605" h="842010">
                  <a:moveTo>
                    <a:pt x="809911" y="841498"/>
                  </a:moveTo>
                  <a:lnTo>
                    <a:pt x="809911" y="813814"/>
                  </a:lnTo>
                </a:path>
                <a:path w="1030605" h="842010">
                  <a:moveTo>
                    <a:pt x="621298" y="841498"/>
                  </a:moveTo>
                  <a:lnTo>
                    <a:pt x="621298" y="813814"/>
                  </a:lnTo>
                </a:path>
                <a:path w="1030605" h="842010">
                  <a:moveTo>
                    <a:pt x="785449" y="841498"/>
                  </a:moveTo>
                  <a:lnTo>
                    <a:pt x="785449" y="813814"/>
                  </a:lnTo>
                </a:path>
                <a:path w="1030605" h="842010">
                  <a:moveTo>
                    <a:pt x="907031" y="841498"/>
                  </a:moveTo>
                  <a:lnTo>
                    <a:pt x="907031" y="813814"/>
                  </a:lnTo>
                </a:path>
                <a:path w="1030605" h="842010">
                  <a:moveTo>
                    <a:pt x="565431" y="841498"/>
                  </a:moveTo>
                  <a:lnTo>
                    <a:pt x="565431" y="813814"/>
                  </a:lnTo>
                </a:path>
                <a:path w="1030605" h="842010">
                  <a:moveTo>
                    <a:pt x="678980" y="841498"/>
                  </a:moveTo>
                  <a:lnTo>
                    <a:pt x="678980" y="813814"/>
                  </a:lnTo>
                </a:path>
                <a:path w="1030605" h="842010">
                  <a:moveTo>
                    <a:pt x="738024" y="841498"/>
                  </a:moveTo>
                  <a:lnTo>
                    <a:pt x="738024" y="813814"/>
                  </a:lnTo>
                </a:path>
                <a:path w="1030605" h="842010">
                  <a:moveTo>
                    <a:pt x="702307" y="841498"/>
                  </a:moveTo>
                  <a:lnTo>
                    <a:pt x="702307" y="813814"/>
                  </a:lnTo>
                </a:path>
                <a:path w="1030605" h="842010">
                  <a:moveTo>
                    <a:pt x="777190" y="841498"/>
                  </a:moveTo>
                  <a:lnTo>
                    <a:pt x="777190" y="813814"/>
                  </a:lnTo>
                </a:path>
                <a:path w="1030605" h="842010">
                  <a:moveTo>
                    <a:pt x="764391" y="841498"/>
                  </a:moveTo>
                  <a:lnTo>
                    <a:pt x="764391" y="813814"/>
                  </a:lnTo>
                </a:path>
                <a:path w="1030605" h="842010">
                  <a:moveTo>
                    <a:pt x="532982" y="841498"/>
                  </a:moveTo>
                  <a:lnTo>
                    <a:pt x="532982" y="813814"/>
                  </a:lnTo>
                </a:path>
                <a:path w="1030605" h="842010">
                  <a:moveTo>
                    <a:pt x="685061" y="841498"/>
                  </a:moveTo>
                  <a:lnTo>
                    <a:pt x="685061" y="813814"/>
                  </a:lnTo>
                </a:path>
                <a:path w="1030605" h="842010">
                  <a:moveTo>
                    <a:pt x="574507" y="841498"/>
                  </a:moveTo>
                  <a:lnTo>
                    <a:pt x="574507" y="813814"/>
                  </a:lnTo>
                </a:path>
                <a:path w="1030605" h="842010">
                  <a:moveTo>
                    <a:pt x="644080" y="841498"/>
                  </a:moveTo>
                  <a:lnTo>
                    <a:pt x="644080" y="813814"/>
                  </a:lnTo>
                </a:path>
                <a:path w="1030605" h="842010">
                  <a:moveTo>
                    <a:pt x="606957" y="841498"/>
                  </a:moveTo>
                  <a:lnTo>
                    <a:pt x="606957" y="813814"/>
                  </a:lnTo>
                </a:path>
                <a:path w="1030605" h="842010">
                  <a:moveTo>
                    <a:pt x="553903" y="841498"/>
                  </a:moveTo>
                  <a:lnTo>
                    <a:pt x="553903" y="813814"/>
                  </a:lnTo>
                </a:path>
                <a:path w="1030605" h="842010">
                  <a:moveTo>
                    <a:pt x="690780" y="841498"/>
                  </a:moveTo>
                  <a:lnTo>
                    <a:pt x="690780" y="813814"/>
                  </a:lnTo>
                </a:path>
                <a:path w="1030605" h="842010">
                  <a:moveTo>
                    <a:pt x="801243" y="841498"/>
                  </a:moveTo>
                  <a:lnTo>
                    <a:pt x="801243" y="813814"/>
                  </a:lnTo>
                </a:path>
                <a:path w="1030605" h="842010">
                  <a:moveTo>
                    <a:pt x="577684" y="841498"/>
                  </a:moveTo>
                  <a:lnTo>
                    <a:pt x="577684" y="813814"/>
                  </a:lnTo>
                </a:path>
                <a:path w="1030605" h="842010">
                  <a:moveTo>
                    <a:pt x="778460" y="841498"/>
                  </a:moveTo>
                  <a:lnTo>
                    <a:pt x="778460" y="813814"/>
                  </a:lnTo>
                </a:path>
                <a:path w="1030605" h="842010">
                  <a:moveTo>
                    <a:pt x="738341" y="841498"/>
                  </a:moveTo>
                  <a:lnTo>
                    <a:pt x="738341" y="813814"/>
                  </a:lnTo>
                </a:path>
                <a:path w="1030605" h="842010">
                  <a:moveTo>
                    <a:pt x="610496" y="841498"/>
                  </a:moveTo>
                  <a:lnTo>
                    <a:pt x="610496" y="813814"/>
                  </a:lnTo>
                </a:path>
                <a:path w="1030605" h="842010">
                  <a:moveTo>
                    <a:pt x="525539" y="841498"/>
                  </a:moveTo>
                  <a:lnTo>
                    <a:pt x="525539" y="813814"/>
                  </a:lnTo>
                </a:path>
                <a:path w="1030605" h="842010">
                  <a:moveTo>
                    <a:pt x="249926" y="841498"/>
                  </a:moveTo>
                  <a:lnTo>
                    <a:pt x="249926" y="813814"/>
                  </a:lnTo>
                </a:path>
                <a:path w="1030605" h="842010">
                  <a:moveTo>
                    <a:pt x="569561" y="841498"/>
                  </a:moveTo>
                  <a:lnTo>
                    <a:pt x="569561" y="813814"/>
                  </a:lnTo>
                </a:path>
                <a:path w="1030605" h="842010">
                  <a:moveTo>
                    <a:pt x="574054" y="841498"/>
                  </a:moveTo>
                  <a:lnTo>
                    <a:pt x="574054" y="813814"/>
                  </a:lnTo>
                </a:path>
                <a:path w="1030605" h="842010">
                  <a:moveTo>
                    <a:pt x="672263" y="841498"/>
                  </a:moveTo>
                  <a:lnTo>
                    <a:pt x="672263" y="813814"/>
                  </a:lnTo>
                </a:path>
                <a:path w="1030605" h="842010">
                  <a:moveTo>
                    <a:pt x="529623" y="841498"/>
                  </a:moveTo>
                  <a:lnTo>
                    <a:pt x="529623" y="813814"/>
                  </a:lnTo>
                </a:path>
                <a:path w="1030605" h="842010">
                  <a:moveTo>
                    <a:pt x="437677" y="841498"/>
                  </a:moveTo>
                  <a:lnTo>
                    <a:pt x="437677" y="813814"/>
                  </a:lnTo>
                </a:path>
                <a:path w="1030605" h="842010">
                  <a:moveTo>
                    <a:pt x="453697" y="841498"/>
                  </a:moveTo>
                  <a:lnTo>
                    <a:pt x="453697" y="813814"/>
                  </a:lnTo>
                </a:path>
                <a:path w="1030605" h="842010">
                  <a:moveTo>
                    <a:pt x="456874" y="841498"/>
                  </a:moveTo>
                  <a:lnTo>
                    <a:pt x="456874" y="813814"/>
                  </a:lnTo>
                </a:path>
                <a:path w="1030605" h="842010">
                  <a:moveTo>
                    <a:pt x="692686" y="841498"/>
                  </a:moveTo>
                  <a:lnTo>
                    <a:pt x="692686" y="813814"/>
                  </a:lnTo>
                </a:path>
                <a:path w="1030605" h="842010">
                  <a:moveTo>
                    <a:pt x="857700" y="841498"/>
                  </a:moveTo>
                  <a:lnTo>
                    <a:pt x="857700" y="813814"/>
                  </a:lnTo>
                </a:path>
                <a:path w="1030605" h="842010">
                  <a:moveTo>
                    <a:pt x="626335" y="841498"/>
                  </a:moveTo>
                  <a:lnTo>
                    <a:pt x="626335" y="813814"/>
                  </a:lnTo>
                </a:path>
                <a:path w="1030605" h="842010">
                  <a:moveTo>
                    <a:pt x="529487" y="841498"/>
                  </a:moveTo>
                  <a:lnTo>
                    <a:pt x="529487" y="813814"/>
                  </a:lnTo>
                </a:path>
                <a:path w="1030605" h="842010">
                  <a:moveTo>
                    <a:pt x="744060" y="841498"/>
                  </a:moveTo>
                  <a:lnTo>
                    <a:pt x="744060" y="813814"/>
                  </a:lnTo>
                </a:path>
                <a:path w="1030605" h="842010">
                  <a:moveTo>
                    <a:pt x="542739" y="841498"/>
                  </a:moveTo>
                  <a:lnTo>
                    <a:pt x="542739" y="813814"/>
                  </a:lnTo>
                </a:path>
                <a:path w="1030605" h="842010">
                  <a:moveTo>
                    <a:pt x="747554" y="841498"/>
                  </a:moveTo>
                  <a:lnTo>
                    <a:pt x="747554" y="813814"/>
                  </a:lnTo>
                </a:path>
                <a:path w="1030605" h="842010">
                  <a:moveTo>
                    <a:pt x="703623" y="841498"/>
                  </a:moveTo>
                  <a:lnTo>
                    <a:pt x="703623" y="813814"/>
                  </a:lnTo>
                </a:path>
                <a:path w="1030605" h="842010">
                  <a:moveTo>
                    <a:pt x="895186" y="841498"/>
                  </a:moveTo>
                  <a:lnTo>
                    <a:pt x="895186" y="813814"/>
                  </a:lnTo>
                </a:path>
                <a:path w="1030605" h="842010">
                  <a:moveTo>
                    <a:pt x="638271" y="841498"/>
                  </a:moveTo>
                  <a:lnTo>
                    <a:pt x="638271" y="813814"/>
                  </a:lnTo>
                </a:path>
                <a:path w="1030605" h="842010">
                  <a:moveTo>
                    <a:pt x="680024" y="841498"/>
                  </a:moveTo>
                  <a:lnTo>
                    <a:pt x="680024" y="813814"/>
                  </a:lnTo>
                </a:path>
                <a:path w="1030605" h="842010">
                  <a:moveTo>
                    <a:pt x="523406" y="841498"/>
                  </a:moveTo>
                  <a:lnTo>
                    <a:pt x="523406" y="813814"/>
                  </a:lnTo>
                </a:path>
                <a:path w="1030605" h="842010">
                  <a:moveTo>
                    <a:pt x="606775" y="841498"/>
                  </a:moveTo>
                  <a:lnTo>
                    <a:pt x="606775" y="813814"/>
                  </a:lnTo>
                </a:path>
                <a:path w="1030605" h="842010">
                  <a:moveTo>
                    <a:pt x="773468" y="841498"/>
                  </a:moveTo>
                  <a:lnTo>
                    <a:pt x="773468" y="813814"/>
                  </a:lnTo>
                </a:path>
                <a:path w="1030605" h="842010">
                  <a:moveTo>
                    <a:pt x="722820" y="841498"/>
                  </a:moveTo>
                  <a:lnTo>
                    <a:pt x="722820" y="813814"/>
                  </a:lnTo>
                </a:path>
                <a:path w="1030605" h="842010">
                  <a:moveTo>
                    <a:pt x="603235" y="841498"/>
                  </a:moveTo>
                  <a:lnTo>
                    <a:pt x="603235" y="813814"/>
                  </a:lnTo>
                </a:path>
                <a:path w="1030605" h="842010">
                  <a:moveTo>
                    <a:pt x="573691" y="841498"/>
                  </a:moveTo>
                  <a:lnTo>
                    <a:pt x="573691" y="813814"/>
                  </a:lnTo>
                </a:path>
                <a:path w="1030605" h="842010">
                  <a:moveTo>
                    <a:pt x="595384" y="841498"/>
                  </a:moveTo>
                  <a:lnTo>
                    <a:pt x="595384" y="813814"/>
                  </a:lnTo>
                </a:path>
                <a:path w="1030605" h="842010">
                  <a:moveTo>
                    <a:pt x="824025" y="841498"/>
                  </a:moveTo>
                  <a:lnTo>
                    <a:pt x="824025" y="813814"/>
                  </a:lnTo>
                </a:path>
                <a:path w="1030605" h="842010">
                  <a:moveTo>
                    <a:pt x="690462" y="841498"/>
                  </a:moveTo>
                  <a:lnTo>
                    <a:pt x="690462" y="813814"/>
                  </a:lnTo>
                </a:path>
                <a:path w="1030605" h="842010">
                  <a:moveTo>
                    <a:pt x="740656" y="841498"/>
                  </a:moveTo>
                  <a:lnTo>
                    <a:pt x="740656" y="813814"/>
                  </a:lnTo>
                </a:path>
                <a:path w="1030605" h="842010">
                  <a:moveTo>
                    <a:pt x="561619" y="841498"/>
                  </a:moveTo>
                  <a:lnTo>
                    <a:pt x="561619" y="813814"/>
                  </a:lnTo>
                </a:path>
                <a:path w="1030605" h="842010">
                  <a:moveTo>
                    <a:pt x="961900" y="841498"/>
                  </a:moveTo>
                  <a:lnTo>
                    <a:pt x="961900" y="813814"/>
                  </a:lnTo>
                </a:path>
                <a:path w="1030605" h="842010">
                  <a:moveTo>
                    <a:pt x="646803" y="841498"/>
                  </a:moveTo>
                  <a:lnTo>
                    <a:pt x="646803" y="813814"/>
                  </a:lnTo>
                </a:path>
                <a:path w="1030605" h="842010">
                  <a:moveTo>
                    <a:pt x="697133" y="841498"/>
                  </a:moveTo>
                  <a:lnTo>
                    <a:pt x="697133" y="813814"/>
                  </a:lnTo>
                </a:path>
                <a:path w="1030605" h="842010">
                  <a:moveTo>
                    <a:pt x="777553" y="841498"/>
                  </a:moveTo>
                  <a:lnTo>
                    <a:pt x="777553" y="813814"/>
                  </a:lnTo>
                </a:path>
                <a:path w="1030605" h="842010">
                  <a:moveTo>
                    <a:pt x="486872" y="841498"/>
                  </a:moveTo>
                  <a:lnTo>
                    <a:pt x="486872" y="813814"/>
                  </a:lnTo>
                </a:path>
                <a:path w="1030605" h="842010">
                  <a:moveTo>
                    <a:pt x="762304" y="841498"/>
                  </a:moveTo>
                  <a:lnTo>
                    <a:pt x="762304" y="813814"/>
                  </a:lnTo>
                </a:path>
                <a:path w="1030605" h="842010">
                  <a:moveTo>
                    <a:pt x="668996" y="841498"/>
                  </a:moveTo>
                  <a:lnTo>
                    <a:pt x="668996" y="813814"/>
                  </a:lnTo>
                </a:path>
                <a:path w="1030605" h="842010">
                  <a:moveTo>
                    <a:pt x="824343" y="841498"/>
                  </a:moveTo>
                  <a:lnTo>
                    <a:pt x="824343" y="813814"/>
                  </a:lnTo>
                </a:path>
                <a:path w="1030605" h="842010">
                  <a:moveTo>
                    <a:pt x="773740" y="841498"/>
                  </a:moveTo>
                  <a:lnTo>
                    <a:pt x="773740" y="813814"/>
                  </a:lnTo>
                </a:path>
                <a:path w="1030605" h="842010">
                  <a:moveTo>
                    <a:pt x="890557" y="841498"/>
                  </a:moveTo>
                  <a:lnTo>
                    <a:pt x="890557" y="813814"/>
                  </a:lnTo>
                </a:path>
                <a:path w="1030605" h="842010">
                  <a:moveTo>
                    <a:pt x="712337" y="841498"/>
                  </a:moveTo>
                  <a:lnTo>
                    <a:pt x="712337" y="813814"/>
                  </a:lnTo>
                </a:path>
                <a:path w="1030605" h="842010">
                  <a:moveTo>
                    <a:pt x="538382" y="841498"/>
                  </a:moveTo>
                  <a:lnTo>
                    <a:pt x="538382" y="813814"/>
                  </a:lnTo>
                </a:path>
                <a:path w="1030605" h="842010">
                  <a:moveTo>
                    <a:pt x="504935" y="841498"/>
                  </a:moveTo>
                  <a:lnTo>
                    <a:pt x="504935" y="813814"/>
                  </a:lnTo>
                </a:path>
                <a:path w="1030605" h="842010">
                  <a:moveTo>
                    <a:pt x="635321" y="841498"/>
                  </a:moveTo>
                  <a:lnTo>
                    <a:pt x="635321" y="813814"/>
                  </a:lnTo>
                </a:path>
                <a:path w="1030605" h="842010">
                  <a:moveTo>
                    <a:pt x="864689" y="841498"/>
                  </a:moveTo>
                  <a:lnTo>
                    <a:pt x="864689" y="813814"/>
                  </a:lnTo>
                </a:path>
                <a:path w="1030605" h="842010">
                  <a:moveTo>
                    <a:pt x="909709" y="841498"/>
                  </a:moveTo>
                  <a:lnTo>
                    <a:pt x="909709" y="813814"/>
                  </a:lnTo>
                </a:path>
                <a:path w="1030605" h="842010">
                  <a:moveTo>
                    <a:pt x="606004" y="841498"/>
                  </a:moveTo>
                  <a:lnTo>
                    <a:pt x="606004" y="813814"/>
                  </a:lnTo>
                </a:path>
                <a:path w="1030605" h="842010">
                  <a:moveTo>
                    <a:pt x="548503" y="841498"/>
                  </a:moveTo>
                  <a:lnTo>
                    <a:pt x="548503" y="813814"/>
                  </a:lnTo>
                </a:path>
                <a:path w="1030605" h="842010">
                  <a:moveTo>
                    <a:pt x="752138" y="841498"/>
                  </a:moveTo>
                  <a:lnTo>
                    <a:pt x="752138" y="813814"/>
                  </a:lnTo>
                </a:path>
                <a:path w="1030605" h="842010">
                  <a:moveTo>
                    <a:pt x="685152" y="841498"/>
                  </a:moveTo>
                  <a:lnTo>
                    <a:pt x="685152" y="813814"/>
                  </a:lnTo>
                </a:path>
                <a:path w="1030605" h="842010">
                  <a:moveTo>
                    <a:pt x="1030338" y="841498"/>
                  </a:moveTo>
                  <a:lnTo>
                    <a:pt x="1030338" y="813814"/>
                  </a:lnTo>
                </a:path>
                <a:path w="1030605" h="842010">
                  <a:moveTo>
                    <a:pt x="635730" y="841498"/>
                  </a:moveTo>
                  <a:lnTo>
                    <a:pt x="635730" y="813814"/>
                  </a:lnTo>
                </a:path>
                <a:path w="1030605" h="842010">
                  <a:moveTo>
                    <a:pt x="782681" y="841498"/>
                  </a:moveTo>
                  <a:lnTo>
                    <a:pt x="782681" y="813814"/>
                  </a:lnTo>
                </a:path>
                <a:path w="1030605" h="842010">
                  <a:moveTo>
                    <a:pt x="641039" y="841498"/>
                  </a:moveTo>
                  <a:lnTo>
                    <a:pt x="641039" y="813814"/>
                  </a:lnTo>
                </a:path>
                <a:path w="1030605" h="842010">
                  <a:moveTo>
                    <a:pt x="634504" y="841498"/>
                  </a:moveTo>
                  <a:lnTo>
                    <a:pt x="634504" y="813814"/>
                  </a:lnTo>
                </a:path>
                <a:path w="1030605" h="842010">
                  <a:moveTo>
                    <a:pt x="722457" y="841498"/>
                  </a:moveTo>
                  <a:lnTo>
                    <a:pt x="722457" y="813814"/>
                  </a:lnTo>
                </a:path>
                <a:path w="1030605" h="842010">
                  <a:moveTo>
                    <a:pt x="843449" y="841498"/>
                  </a:moveTo>
                  <a:lnTo>
                    <a:pt x="843449" y="813814"/>
                  </a:lnTo>
                </a:path>
                <a:path w="1030605" h="842010">
                  <a:moveTo>
                    <a:pt x="524722" y="841498"/>
                  </a:moveTo>
                  <a:lnTo>
                    <a:pt x="524722" y="813814"/>
                  </a:lnTo>
                </a:path>
                <a:path w="1030605" h="842010">
                  <a:moveTo>
                    <a:pt x="728720" y="841498"/>
                  </a:moveTo>
                  <a:lnTo>
                    <a:pt x="728720" y="813814"/>
                  </a:lnTo>
                </a:path>
                <a:path w="1030605" h="842010">
                  <a:moveTo>
                    <a:pt x="774739" y="841498"/>
                  </a:moveTo>
                  <a:lnTo>
                    <a:pt x="774739" y="813814"/>
                  </a:lnTo>
                </a:path>
                <a:path w="1030605" h="842010">
                  <a:moveTo>
                    <a:pt x="720642" y="841498"/>
                  </a:moveTo>
                  <a:lnTo>
                    <a:pt x="720642" y="813814"/>
                  </a:lnTo>
                </a:path>
                <a:path w="1030605" h="842010">
                  <a:moveTo>
                    <a:pt x="774875" y="841498"/>
                  </a:moveTo>
                  <a:lnTo>
                    <a:pt x="774875" y="813814"/>
                  </a:lnTo>
                </a:path>
                <a:path w="1030605" h="842010">
                  <a:moveTo>
                    <a:pt x="653384" y="841498"/>
                  </a:moveTo>
                  <a:lnTo>
                    <a:pt x="653384" y="813814"/>
                  </a:lnTo>
                </a:path>
                <a:path w="1030605" h="842010">
                  <a:moveTo>
                    <a:pt x="770382" y="841498"/>
                  </a:moveTo>
                  <a:lnTo>
                    <a:pt x="770382" y="813814"/>
                  </a:lnTo>
                </a:path>
                <a:path w="1030605" h="842010">
                  <a:moveTo>
                    <a:pt x="646440" y="841498"/>
                  </a:moveTo>
                  <a:lnTo>
                    <a:pt x="646440" y="813814"/>
                  </a:lnTo>
                </a:path>
                <a:path w="1030605" h="842010">
                  <a:moveTo>
                    <a:pt x="665728" y="841498"/>
                  </a:moveTo>
                  <a:lnTo>
                    <a:pt x="665728" y="813814"/>
                  </a:lnTo>
                </a:path>
                <a:path w="1030605" h="842010">
                  <a:moveTo>
                    <a:pt x="852980" y="841498"/>
                  </a:moveTo>
                  <a:lnTo>
                    <a:pt x="852980" y="813814"/>
                  </a:lnTo>
                </a:path>
                <a:path w="1030605" h="842010">
                  <a:moveTo>
                    <a:pt x="784088" y="841498"/>
                  </a:moveTo>
                  <a:lnTo>
                    <a:pt x="784088" y="813814"/>
                  </a:lnTo>
                </a:path>
                <a:path w="1030605" h="842010">
                  <a:moveTo>
                    <a:pt x="569833" y="841498"/>
                  </a:moveTo>
                  <a:lnTo>
                    <a:pt x="569833" y="813814"/>
                  </a:lnTo>
                </a:path>
                <a:path w="1030605" h="842010">
                  <a:moveTo>
                    <a:pt x="764845" y="841498"/>
                  </a:moveTo>
                  <a:lnTo>
                    <a:pt x="764845" y="813814"/>
                  </a:lnTo>
                </a:path>
                <a:path w="1030605" h="842010">
                  <a:moveTo>
                    <a:pt x="680115" y="841498"/>
                  </a:moveTo>
                  <a:lnTo>
                    <a:pt x="680115" y="813814"/>
                  </a:lnTo>
                </a:path>
                <a:path w="1030605" h="842010">
                  <a:moveTo>
                    <a:pt x="638135" y="841498"/>
                  </a:moveTo>
                  <a:lnTo>
                    <a:pt x="638135" y="813814"/>
                  </a:lnTo>
                </a:path>
                <a:path w="1030605" h="842010">
                  <a:moveTo>
                    <a:pt x="523134" y="841498"/>
                  </a:moveTo>
                  <a:lnTo>
                    <a:pt x="523134" y="813814"/>
                  </a:lnTo>
                </a:path>
                <a:path w="1030605" h="842010">
                  <a:moveTo>
                    <a:pt x="702988" y="841498"/>
                  </a:moveTo>
                  <a:lnTo>
                    <a:pt x="702988" y="813814"/>
                  </a:lnTo>
                </a:path>
                <a:path w="1030605" h="842010">
                  <a:moveTo>
                    <a:pt x="682157" y="841498"/>
                  </a:moveTo>
                  <a:lnTo>
                    <a:pt x="682157" y="813814"/>
                  </a:lnTo>
                </a:path>
                <a:path w="1030605" h="842010">
                  <a:moveTo>
                    <a:pt x="683201" y="841498"/>
                  </a:moveTo>
                  <a:lnTo>
                    <a:pt x="683201" y="813814"/>
                  </a:lnTo>
                </a:path>
                <a:path w="1030605" h="842010">
                  <a:moveTo>
                    <a:pt x="511788" y="841498"/>
                  </a:moveTo>
                  <a:lnTo>
                    <a:pt x="511788" y="813814"/>
                  </a:lnTo>
                </a:path>
                <a:path w="1030605" h="842010">
                  <a:moveTo>
                    <a:pt x="393972" y="841498"/>
                  </a:moveTo>
                  <a:lnTo>
                    <a:pt x="393972" y="813814"/>
                  </a:lnTo>
                </a:path>
                <a:path w="1030605" h="842010">
                  <a:moveTo>
                    <a:pt x="551180" y="841498"/>
                  </a:moveTo>
                  <a:lnTo>
                    <a:pt x="551180" y="813814"/>
                  </a:lnTo>
                </a:path>
                <a:path w="1030605" h="842010">
                  <a:moveTo>
                    <a:pt x="731489" y="841498"/>
                  </a:moveTo>
                  <a:lnTo>
                    <a:pt x="731489" y="813814"/>
                  </a:lnTo>
                </a:path>
                <a:path w="1030605" h="842010">
                  <a:moveTo>
                    <a:pt x="568562" y="841498"/>
                  </a:moveTo>
                  <a:lnTo>
                    <a:pt x="568562" y="813814"/>
                  </a:lnTo>
                </a:path>
                <a:path w="1030605" h="842010">
                  <a:moveTo>
                    <a:pt x="731579" y="841498"/>
                  </a:moveTo>
                  <a:lnTo>
                    <a:pt x="731579" y="813814"/>
                  </a:lnTo>
                </a:path>
                <a:path w="1030605" h="842010">
                  <a:moveTo>
                    <a:pt x="649526" y="841498"/>
                  </a:moveTo>
                  <a:lnTo>
                    <a:pt x="649526" y="813814"/>
                  </a:lnTo>
                </a:path>
                <a:path w="1030605" h="842010">
                  <a:moveTo>
                    <a:pt x="607637" y="841498"/>
                  </a:moveTo>
                  <a:lnTo>
                    <a:pt x="607637" y="813814"/>
                  </a:lnTo>
                </a:path>
                <a:path w="1030605" h="842010">
                  <a:moveTo>
                    <a:pt x="889150" y="841498"/>
                  </a:moveTo>
                  <a:lnTo>
                    <a:pt x="889150" y="813814"/>
                  </a:lnTo>
                </a:path>
                <a:path w="1030605" h="842010">
                  <a:moveTo>
                    <a:pt x="612176" y="841498"/>
                  </a:moveTo>
                  <a:lnTo>
                    <a:pt x="612176" y="813814"/>
                  </a:lnTo>
                </a:path>
                <a:path w="1030605" h="842010">
                  <a:moveTo>
                    <a:pt x="744514" y="841498"/>
                  </a:moveTo>
                  <a:lnTo>
                    <a:pt x="744514" y="813814"/>
                  </a:lnTo>
                </a:path>
                <a:path w="1030605" h="842010">
                  <a:moveTo>
                    <a:pt x="824479" y="841498"/>
                  </a:moveTo>
                  <a:lnTo>
                    <a:pt x="824479" y="813814"/>
                  </a:lnTo>
                </a:path>
                <a:path w="1030605" h="842010">
                  <a:moveTo>
                    <a:pt x="491637" y="841498"/>
                  </a:moveTo>
                  <a:lnTo>
                    <a:pt x="491637" y="813814"/>
                  </a:lnTo>
                </a:path>
                <a:path w="1030605" h="842010">
                  <a:moveTo>
                    <a:pt x="556717" y="841498"/>
                  </a:moveTo>
                  <a:lnTo>
                    <a:pt x="556717" y="813814"/>
                  </a:lnTo>
                </a:path>
                <a:path w="1030605" h="842010">
                  <a:moveTo>
                    <a:pt x="568381" y="841498"/>
                  </a:moveTo>
                  <a:lnTo>
                    <a:pt x="568381" y="813814"/>
                  </a:lnTo>
                </a:path>
                <a:path w="1030605" h="842010">
                  <a:moveTo>
                    <a:pt x="978556" y="841498"/>
                  </a:moveTo>
                  <a:lnTo>
                    <a:pt x="978556" y="813814"/>
                  </a:lnTo>
                </a:path>
                <a:path w="1030605" h="842010">
                  <a:moveTo>
                    <a:pt x="664911" y="841498"/>
                  </a:moveTo>
                  <a:lnTo>
                    <a:pt x="664911" y="813814"/>
                  </a:lnTo>
                </a:path>
                <a:path w="1030605" h="842010">
                  <a:moveTo>
                    <a:pt x="482742" y="841498"/>
                  </a:moveTo>
                  <a:lnTo>
                    <a:pt x="482742" y="813814"/>
                  </a:lnTo>
                </a:path>
                <a:path w="1030605" h="842010">
                  <a:moveTo>
                    <a:pt x="598198" y="841498"/>
                  </a:moveTo>
                  <a:lnTo>
                    <a:pt x="598198" y="813814"/>
                  </a:lnTo>
                </a:path>
                <a:path w="1030605" h="842010">
                  <a:moveTo>
                    <a:pt x="817535" y="841498"/>
                  </a:moveTo>
                  <a:lnTo>
                    <a:pt x="817535" y="813814"/>
                  </a:lnTo>
                </a:path>
                <a:path w="1030605" h="842010">
                  <a:moveTo>
                    <a:pt x="891011" y="841498"/>
                  </a:moveTo>
                  <a:lnTo>
                    <a:pt x="891011" y="813814"/>
                  </a:lnTo>
                </a:path>
                <a:path w="1030605" h="842010">
                  <a:moveTo>
                    <a:pt x="434636" y="841498"/>
                  </a:moveTo>
                  <a:lnTo>
                    <a:pt x="434636" y="813814"/>
                  </a:lnTo>
                </a:path>
                <a:path w="1030605" h="842010">
                  <a:moveTo>
                    <a:pt x="752955" y="841498"/>
                  </a:moveTo>
                  <a:lnTo>
                    <a:pt x="752955" y="813814"/>
                  </a:lnTo>
                </a:path>
                <a:path w="1030605" h="842010">
                  <a:moveTo>
                    <a:pt x="678935" y="841498"/>
                  </a:moveTo>
                  <a:lnTo>
                    <a:pt x="678935" y="813814"/>
                  </a:lnTo>
                </a:path>
                <a:path w="1030605" h="842010">
                  <a:moveTo>
                    <a:pt x="635457" y="841498"/>
                  </a:moveTo>
                  <a:lnTo>
                    <a:pt x="635457" y="813814"/>
                  </a:lnTo>
                </a:path>
                <a:path w="1030605" h="842010">
                  <a:moveTo>
                    <a:pt x="710839" y="841498"/>
                  </a:moveTo>
                  <a:lnTo>
                    <a:pt x="710839" y="813814"/>
                  </a:lnTo>
                </a:path>
                <a:path w="1030605" h="842010">
                  <a:moveTo>
                    <a:pt x="550454" y="841498"/>
                  </a:moveTo>
                  <a:lnTo>
                    <a:pt x="550454" y="813814"/>
                  </a:lnTo>
                </a:path>
                <a:path w="1030605" h="842010">
                  <a:moveTo>
                    <a:pt x="670085" y="841498"/>
                  </a:moveTo>
                  <a:lnTo>
                    <a:pt x="670085" y="813814"/>
                  </a:lnTo>
                </a:path>
                <a:path w="1030605" h="842010">
                  <a:moveTo>
                    <a:pt x="515328" y="841498"/>
                  </a:moveTo>
                  <a:lnTo>
                    <a:pt x="515328" y="813814"/>
                  </a:lnTo>
                </a:path>
                <a:path w="1030605" h="842010">
                  <a:moveTo>
                    <a:pt x="842133" y="841498"/>
                  </a:moveTo>
                  <a:lnTo>
                    <a:pt x="842133" y="813814"/>
                  </a:lnTo>
                </a:path>
                <a:path w="1030605" h="842010">
                  <a:moveTo>
                    <a:pt x="598515" y="841498"/>
                  </a:moveTo>
                  <a:lnTo>
                    <a:pt x="598515" y="813814"/>
                  </a:lnTo>
                </a:path>
                <a:path w="1030605" h="842010">
                  <a:moveTo>
                    <a:pt x="723320" y="841498"/>
                  </a:moveTo>
                  <a:lnTo>
                    <a:pt x="723320" y="813814"/>
                  </a:lnTo>
                </a:path>
                <a:path w="1030605" h="842010">
                  <a:moveTo>
                    <a:pt x="680523" y="841498"/>
                  </a:moveTo>
                  <a:lnTo>
                    <a:pt x="680523" y="813814"/>
                  </a:lnTo>
                </a:path>
                <a:path w="1030605" h="842010">
                  <a:moveTo>
                    <a:pt x="743515" y="841498"/>
                  </a:moveTo>
                  <a:lnTo>
                    <a:pt x="743515" y="813814"/>
                  </a:lnTo>
                </a:path>
                <a:path w="1030605" h="842010">
                  <a:moveTo>
                    <a:pt x="612266" y="841498"/>
                  </a:moveTo>
                  <a:lnTo>
                    <a:pt x="612266" y="813814"/>
                  </a:lnTo>
                </a:path>
                <a:path w="1030605" h="842010">
                  <a:moveTo>
                    <a:pt x="889377" y="841498"/>
                  </a:moveTo>
                  <a:lnTo>
                    <a:pt x="889377" y="813814"/>
                  </a:lnTo>
                </a:path>
                <a:path w="1030605" h="842010">
                  <a:moveTo>
                    <a:pt x="412035" y="841498"/>
                  </a:moveTo>
                  <a:lnTo>
                    <a:pt x="412035" y="813814"/>
                  </a:lnTo>
                </a:path>
                <a:path w="1030605" h="842010">
                  <a:moveTo>
                    <a:pt x="485828" y="841498"/>
                  </a:moveTo>
                  <a:lnTo>
                    <a:pt x="485828" y="813814"/>
                  </a:lnTo>
                </a:path>
                <a:path w="1030605" h="842010">
                  <a:moveTo>
                    <a:pt x="663550" y="841498"/>
                  </a:moveTo>
                  <a:lnTo>
                    <a:pt x="663550" y="813814"/>
                  </a:lnTo>
                </a:path>
                <a:path w="1030605" h="842010">
                  <a:moveTo>
                    <a:pt x="799427" y="841498"/>
                  </a:moveTo>
                  <a:lnTo>
                    <a:pt x="799427" y="813814"/>
                  </a:lnTo>
                </a:path>
                <a:path w="1030605" h="842010">
                  <a:moveTo>
                    <a:pt x="684971" y="841498"/>
                  </a:moveTo>
                  <a:lnTo>
                    <a:pt x="684971" y="813814"/>
                  </a:lnTo>
                </a:path>
                <a:path w="1030605" h="842010">
                  <a:moveTo>
                    <a:pt x="659284" y="841498"/>
                  </a:moveTo>
                  <a:lnTo>
                    <a:pt x="659284" y="813814"/>
                  </a:lnTo>
                </a:path>
                <a:path w="1030605" h="842010">
                  <a:moveTo>
                    <a:pt x="700673" y="841498"/>
                  </a:moveTo>
                  <a:lnTo>
                    <a:pt x="700673" y="813814"/>
                  </a:lnTo>
                </a:path>
                <a:path w="1030605" h="842010">
                  <a:moveTo>
                    <a:pt x="678889" y="841498"/>
                  </a:moveTo>
                  <a:lnTo>
                    <a:pt x="678889" y="813814"/>
                  </a:lnTo>
                </a:path>
                <a:path w="1030605" h="842010">
                  <a:moveTo>
                    <a:pt x="725770" y="841498"/>
                  </a:moveTo>
                  <a:lnTo>
                    <a:pt x="725770" y="813814"/>
                  </a:lnTo>
                </a:path>
                <a:path w="1030605" h="842010">
                  <a:moveTo>
                    <a:pt x="718373" y="841498"/>
                  </a:moveTo>
                  <a:lnTo>
                    <a:pt x="718373" y="813814"/>
                  </a:lnTo>
                </a:path>
                <a:path w="1030605" h="842010">
                  <a:moveTo>
                    <a:pt x="610496" y="841498"/>
                  </a:moveTo>
                  <a:lnTo>
                    <a:pt x="610496" y="813814"/>
                  </a:lnTo>
                </a:path>
                <a:path w="1030605" h="842010">
                  <a:moveTo>
                    <a:pt x="615897" y="841498"/>
                  </a:moveTo>
                  <a:lnTo>
                    <a:pt x="615897" y="813814"/>
                  </a:lnTo>
                </a:path>
                <a:path w="1030605" h="842010">
                  <a:moveTo>
                    <a:pt x="639224" y="841498"/>
                  </a:moveTo>
                  <a:lnTo>
                    <a:pt x="639224" y="813814"/>
                  </a:lnTo>
                </a:path>
                <a:path w="1030605" h="842010">
                  <a:moveTo>
                    <a:pt x="617213" y="841498"/>
                  </a:moveTo>
                  <a:lnTo>
                    <a:pt x="617213" y="813814"/>
                  </a:lnTo>
                </a:path>
                <a:path w="1030605" h="842010">
                  <a:moveTo>
                    <a:pt x="614127" y="841498"/>
                  </a:moveTo>
                  <a:lnTo>
                    <a:pt x="614127" y="813814"/>
                  </a:lnTo>
                </a:path>
                <a:path w="1030605" h="842010">
                  <a:moveTo>
                    <a:pt x="707208" y="841498"/>
                  </a:moveTo>
                  <a:lnTo>
                    <a:pt x="707208" y="813814"/>
                  </a:lnTo>
                </a:path>
                <a:path w="1030605" h="842010">
                  <a:moveTo>
                    <a:pt x="749052" y="841498"/>
                  </a:moveTo>
                  <a:lnTo>
                    <a:pt x="749052" y="813814"/>
                  </a:lnTo>
                </a:path>
                <a:path w="1030605" h="842010">
                  <a:moveTo>
                    <a:pt x="405318" y="841498"/>
                  </a:moveTo>
                  <a:lnTo>
                    <a:pt x="405318" y="813814"/>
                  </a:lnTo>
                </a:path>
                <a:path w="1030605" h="842010">
                  <a:moveTo>
                    <a:pt x="580135" y="841498"/>
                  </a:moveTo>
                  <a:lnTo>
                    <a:pt x="580135" y="813814"/>
                  </a:lnTo>
                </a:path>
                <a:path w="1030605" h="842010">
                  <a:moveTo>
                    <a:pt x="882343" y="841498"/>
                  </a:moveTo>
                  <a:lnTo>
                    <a:pt x="882343" y="813814"/>
                  </a:lnTo>
                </a:path>
                <a:path w="1030605" h="842010">
                  <a:moveTo>
                    <a:pt x="508929" y="841498"/>
                  </a:moveTo>
                  <a:lnTo>
                    <a:pt x="508929" y="813814"/>
                  </a:lnTo>
                </a:path>
                <a:path w="1030605" h="842010">
                  <a:moveTo>
                    <a:pt x="564024" y="841498"/>
                  </a:moveTo>
                  <a:lnTo>
                    <a:pt x="564024" y="813814"/>
                  </a:lnTo>
                </a:path>
                <a:path w="1030605" h="842010">
                  <a:moveTo>
                    <a:pt x="620209" y="841498"/>
                  </a:moveTo>
                  <a:lnTo>
                    <a:pt x="620209" y="813814"/>
                  </a:lnTo>
                </a:path>
                <a:path w="1030605" h="842010">
                  <a:moveTo>
                    <a:pt x="610678" y="841498"/>
                  </a:moveTo>
                  <a:lnTo>
                    <a:pt x="610678" y="813814"/>
                  </a:lnTo>
                </a:path>
                <a:path w="1030605" h="842010">
                  <a:moveTo>
                    <a:pt x="783679" y="841498"/>
                  </a:moveTo>
                  <a:lnTo>
                    <a:pt x="783679" y="813814"/>
                  </a:lnTo>
                </a:path>
                <a:path w="1030605" h="842010">
                  <a:moveTo>
                    <a:pt x="845628" y="841498"/>
                  </a:moveTo>
                  <a:lnTo>
                    <a:pt x="845628" y="813814"/>
                  </a:lnTo>
                </a:path>
                <a:path w="1030605" h="842010">
                  <a:moveTo>
                    <a:pt x="547368" y="841498"/>
                  </a:moveTo>
                  <a:lnTo>
                    <a:pt x="547368" y="813814"/>
                  </a:lnTo>
                </a:path>
                <a:path w="1030605" h="842010">
                  <a:moveTo>
                    <a:pt x="801787" y="841498"/>
                  </a:moveTo>
                  <a:lnTo>
                    <a:pt x="801787" y="813814"/>
                  </a:lnTo>
                </a:path>
                <a:path w="1030605" h="842010">
                  <a:moveTo>
                    <a:pt x="534389" y="841498"/>
                  </a:moveTo>
                  <a:lnTo>
                    <a:pt x="534389" y="813814"/>
                  </a:lnTo>
                </a:path>
                <a:path w="1030605" h="842010">
                  <a:moveTo>
                    <a:pt x="778415" y="841498"/>
                  </a:moveTo>
                  <a:lnTo>
                    <a:pt x="778415" y="813814"/>
                  </a:lnTo>
                </a:path>
                <a:path w="1030605" h="842010">
                  <a:moveTo>
                    <a:pt x="790986" y="841498"/>
                  </a:moveTo>
                  <a:lnTo>
                    <a:pt x="790986" y="813814"/>
                  </a:lnTo>
                </a:path>
                <a:path w="1030605" h="842010">
                  <a:moveTo>
                    <a:pt x="671310" y="841498"/>
                  </a:moveTo>
                  <a:lnTo>
                    <a:pt x="671310" y="813814"/>
                  </a:lnTo>
                </a:path>
                <a:path w="1030605" h="842010">
                  <a:moveTo>
                    <a:pt x="828427" y="841498"/>
                  </a:moveTo>
                  <a:lnTo>
                    <a:pt x="828427" y="813814"/>
                  </a:lnTo>
                </a:path>
                <a:path w="1030605" h="842010">
                  <a:moveTo>
                    <a:pt x="696770" y="841498"/>
                  </a:moveTo>
                  <a:lnTo>
                    <a:pt x="696770" y="813814"/>
                  </a:lnTo>
                </a:path>
                <a:path w="1030605" h="842010">
                  <a:moveTo>
                    <a:pt x="682157" y="841498"/>
                  </a:moveTo>
                  <a:lnTo>
                    <a:pt x="682157" y="813814"/>
                  </a:lnTo>
                </a:path>
                <a:path w="1030605" h="842010">
                  <a:moveTo>
                    <a:pt x="841634" y="841498"/>
                  </a:moveTo>
                  <a:lnTo>
                    <a:pt x="841634" y="813814"/>
                  </a:lnTo>
                </a:path>
                <a:path w="1030605" h="842010">
                  <a:moveTo>
                    <a:pt x="909119" y="841498"/>
                  </a:moveTo>
                  <a:lnTo>
                    <a:pt x="909119" y="813814"/>
                  </a:lnTo>
                </a:path>
                <a:path w="1030605" h="842010">
                  <a:moveTo>
                    <a:pt x="906260" y="841498"/>
                  </a:moveTo>
                  <a:lnTo>
                    <a:pt x="906260" y="813814"/>
                  </a:lnTo>
                </a:path>
                <a:path w="1030605" h="842010">
                  <a:moveTo>
                    <a:pt x="532846" y="841498"/>
                  </a:moveTo>
                  <a:lnTo>
                    <a:pt x="532846" y="813814"/>
                  </a:lnTo>
                </a:path>
                <a:path w="1030605" h="842010">
                  <a:moveTo>
                    <a:pt x="727268" y="841498"/>
                  </a:moveTo>
                  <a:lnTo>
                    <a:pt x="727268" y="813814"/>
                  </a:lnTo>
                </a:path>
                <a:path w="1030605" h="842010">
                  <a:moveTo>
                    <a:pt x="620526" y="841498"/>
                  </a:moveTo>
                  <a:lnTo>
                    <a:pt x="620526" y="813814"/>
                  </a:lnTo>
                </a:path>
                <a:path w="1030605" h="842010">
                  <a:moveTo>
                    <a:pt x="652385" y="841498"/>
                  </a:moveTo>
                  <a:lnTo>
                    <a:pt x="652385" y="813814"/>
                  </a:lnTo>
                </a:path>
                <a:path w="1030605" h="842010">
                  <a:moveTo>
                    <a:pt x="705257" y="841498"/>
                  </a:moveTo>
                  <a:lnTo>
                    <a:pt x="705257" y="813814"/>
                  </a:lnTo>
                </a:path>
                <a:path w="1030605" h="842010">
                  <a:moveTo>
                    <a:pt x="650888" y="841498"/>
                  </a:moveTo>
                  <a:lnTo>
                    <a:pt x="650888" y="813814"/>
                  </a:lnTo>
                </a:path>
                <a:path w="1030605" h="842010">
                  <a:moveTo>
                    <a:pt x="550908" y="841498"/>
                  </a:moveTo>
                  <a:lnTo>
                    <a:pt x="550908" y="813814"/>
                  </a:lnTo>
                </a:path>
                <a:path w="1030605" h="842010">
                  <a:moveTo>
                    <a:pt x="702352" y="841498"/>
                  </a:moveTo>
                  <a:lnTo>
                    <a:pt x="702352" y="813814"/>
                  </a:lnTo>
                </a:path>
                <a:path w="1030605" h="842010">
                  <a:moveTo>
                    <a:pt x="752093" y="841498"/>
                  </a:moveTo>
                  <a:lnTo>
                    <a:pt x="752093" y="813814"/>
                  </a:lnTo>
                </a:path>
                <a:path w="1030605" h="842010">
                  <a:moveTo>
                    <a:pt x="405500" y="841498"/>
                  </a:moveTo>
                  <a:lnTo>
                    <a:pt x="405500" y="813814"/>
                  </a:lnTo>
                </a:path>
                <a:path w="1030605" h="842010">
                  <a:moveTo>
                    <a:pt x="709614" y="841498"/>
                  </a:moveTo>
                  <a:lnTo>
                    <a:pt x="709614" y="813814"/>
                  </a:lnTo>
                </a:path>
                <a:path w="1030605" h="842010">
                  <a:moveTo>
                    <a:pt x="918604" y="841498"/>
                  </a:moveTo>
                  <a:lnTo>
                    <a:pt x="918604" y="813814"/>
                  </a:lnTo>
                </a:path>
                <a:path w="1030605" h="842010">
                  <a:moveTo>
                    <a:pt x="799155" y="841498"/>
                  </a:moveTo>
                  <a:lnTo>
                    <a:pt x="799155" y="813814"/>
                  </a:lnTo>
                </a:path>
                <a:path w="1030605" h="842010">
                  <a:moveTo>
                    <a:pt x="585036" y="841498"/>
                  </a:moveTo>
                  <a:lnTo>
                    <a:pt x="585036" y="813814"/>
                  </a:lnTo>
                </a:path>
                <a:path w="1030605" h="842010">
                  <a:moveTo>
                    <a:pt x="678798" y="841498"/>
                  </a:moveTo>
                  <a:lnTo>
                    <a:pt x="678798" y="813814"/>
                  </a:lnTo>
                </a:path>
                <a:path w="1030605" h="842010">
                  <a:moveTo>
                    <a:pt x="577049" y="841498"/>
                  </a:moveTo>
                  <a:lnTo>
                    <a:pt x="577049" y="813814"/>
                  </a:lnTo>
                </a:path>
                <a:path w="1030605" h="842010">
                  <a:moveTo>
                    <a:pt x="810864" y="841498"/>
                  </a:moveTo>
                  <a:lnTo>
                    <a:pt x="810864" y="813814"/>
                  </a:lnTo>
                </a:path>
                <a:path w="1030605" h="842010">
                  <a:moveTo>
                    <a:pt x="533299" y="841498"/>
                  </a:moveTo>
                  <a:lnTo>
                    <a:pt x="533299" y="813814"/>
                  </a:lnTo>
                </a:path>
                <a:path w="1030605" h="842010">
                  <a:moveTo>
                    <a:pt x="678662" y="841498"/>
                  </a:moveTo>
                  <a:lnTo>
                    <a:pt x="678662" y="813814"/>
                  </a:lnTo>
                </a:path>
                <a:path w="1030605" h="842010">
                  <a:moveTo>
                    <a:pt x="843177" y="841498"/>
                  </a:moveTo>
                  <a:lnTo>
                    <a:pt x="843177" y="813814"/>
                  </a:lnTo>
                </a:path>
                <a:path w="1030605" h="842010">
                  <a:moveTo>
                    <a:pt x="662007" y="841498"/>
                  </a:moveTo>
                  <a:lnTo>
                    <a:pt x="662007" y="813814"/>
                  </a:lnTo>
                </a:path>
                <a:path w="1030605" h="842010">
                  <a:moveTo>
                    <a:pt x="690190" y="841498"/>
                  </a:moveTo>
                  <a:lnTo>
                    <a:pt x="690190" y="813814"/>
                  </a:lnTo>
                </a:path>
                <a:path w="1030605" h="842010">
                  <a:moveTo>
                    <a:pt x="499580" y="841498"/>
                  </a:moveTo>
                  <a:lnTo>
                    <a:pt x="499580" y="813814"/>
                  </a:lnTo>
                </a:path>
                <a:path w="1030605" h="842010">
                  <a:moveTo>
                    <a:pt x="432866" y="841498"/>
                  </a:moveTo>
                  <a:lnTo>
                    <a:pt x="432866" y="813814"/>
                  </a:lnTo>
                </a:path>
                <a:path w="1030605" h="842010">
                  <a:moveTo>
                    <a:pt x="607955" y="841498"/>
                  </a:moveTo>
                  <a:lnTo>
                    <a:pt x="607955" y="813814"/>
                  </a:lnTo>
                </a:path>
                <a:path w="1030605" h="842010">
                  <a:moveTo>
                    <a:pt x="666136" y="841498"/>
                  </a:moveTo>
                  <a:lnTo>
                    <a:pt x="666136" y="813814"/>
                  </a:lnTo>
                </a:path>
                <a:path w="1030605" h="842010">
                  <a:moveTo>
                    <a:pt x="664276" y="841498"/>
                  </a:moveTo>
                  <a:lnTo>
                    <a:pt x="664276" y="813814"/>
                  </a:lnTo>
                </a:path>
                <a:path w="1030605" h="842010">
                  <a:moveTo>
                    <a:pt x="539608" y="841498"/>
                  </a:moveTo>
                  <a:lnTo>
                    <a:pt x="539608" y="813814"/>
                  </a:lnTo>
                </a:path>
                <a:path w="1030605" h="842010">
                  <a:moveTo>
                    <a:pt x="717329" y="841498"/>
                  </a:moveTo>
                  <a:lnTo>
                    <a:pt x="717329" y="813814"/>
                  </a:lnTo>
                </a:path>
                <a:path w="1030605" h="842010">
                  <a:moveTo>
                    <a:pt x="706210" y="841498"/>
                  </a:moveTo>
                  <a:lnTo>
                    <a:pt x="706210" y="813814"/>
                  </a:lnTo>
                </a:path>
                <a:path w="1030605" h="842010">
                  <a:moveTo>
                    <a:pt x="785994" y="841498"/>
                  </a:moveTo>
                  <a:lnTo>
                    <a:pt x="785994" y="813814"/>
                  </a:lnTo>
                </a:path>
                <a:path w="1030605" h="842010">
                  <a:moveTo>
                    <a:pt x="707980" y="841498"/>
                  </a:moveTo>
                  <a:lnTo>
                    <a:pt x="707980" y="813814"/>
                  </a:lnTo>
                </a:path>
                <a:path w="1030605" h="842010">
                  <a:moveTo>
                    <a:pt x="724136" y="841498"/>
                  </a:moveTo>
                  <a:lnTo>
                    <a:pt x="724136" y="813814"/>
                  </a:lnTo>
                </a:path>
                <a:path w="1030605" h="842010">
                  <a:moveTo>
                    <a:pt x="508565" y="841498"/>
                  </a:moveTo>
                  <a:lnTo>
                    <a:pt x="508565" y="813814"/>
                  </a:lnTo>
                </a:path>
                <a:path w="1030605" h="842010">
                  <a:moveTo>
                    <a:pt x="603144" y="841498"/>
                  </a:moveTo>
                  <a:lnTo>
                    <a:pt x="603144" y="813814"/>
                  </a:lnTo>
                </a:path>
                <a:path w="1030605" h="842010">
                  <a:moveTo>
                    <a:pt x="466813" y="841498"/>
                  </a:moveTo>
                  <a:lnTo>
                    <a:pt x="466813" y="813814"/>
                  </a:lnTo>
                </a:path>
                <a:path w="1030605" h="842010">
                  <a:moveTo>
                    <a:pt x="895368" y="841498"/>
                  </a:moveTo>
                  <a:lnTo>
                    <a:pt x="895368" y="813814"/>
                  </a:lnTo>
                </a:path>
                <a:path w="1030605" h="842010">
                  <a:moveTo>
                    <a:pt x="561573" y="841498"/>
                  </a:moveTo>
                  <a:lnTo>
                    <a:pt x="561573" y="813814"/>
                  </a:lnTo>
                </a:path>
                <a:path w="1030605" h="842010">
                  <a:moveTo>
                    <a:pt x="522680" y="841498"/>
                  </a:moveTo>
                  <a:lnTo>
                    <a:pt x="522680" y="813814"/>
                  </a:lnTo>
                </a:path>
                <a:path w="1030605" h="842010">
                  <a:moveTo>
                    <a:pt x="429871" y="841498"/>
                  </a:moveTo>
                  <a:lnTo>
                    <a:pt x="429871" y="813814"/>
                  </a:lnTo>
                </a:path>
                <a:path w="1030605" h="842010">
                  <a:moveTo>
                    <a:pt x="752410" y="841498"/>
                  </a:moveTo>
                  <a:lnTo>
                    <a:pt x="752410" y="813814"/>
                  </a:lnTo>
                </a:path>
                <a:path w="1030605" h="842010">
                  <a:moveTo>
                    <a:pt x="802650" y="841498"/>
                  </a:moveTo>
                  <a:lnTo>
                    <a:pt x="802650" y="813814"/>
                  </a:lnTo>
                </a:path>
                <a:path w="1030605" h="842010">
                  <a:moveTo>
                    <a:pt x="661417" y="841498"/>
                  </a:moveTo>
                  <a:lnTo>
                    <a:pt x="661417" y="813814"/>
                  </a:lnTo>
                </a:path>
                <a:path w="1030605" h="842010">
                  <a:moveTo>
                    <a:pt x="504980" y="841498"/>
                  </a:moveTo>
                  <a:lnTo>
                    <a:pt x="504980" y="813814"/>
                  </a:lnTo>
                </a:path>
                <a:path w="1030605" h="842010">
                  <a:moveTo>
                    <a:pt x="621025" y="841498"/>
                  </a:moveTo>
                  <a:lnTo>
                    <a:pt x="621025" y="813814"/>
                  </a:lnTo>
                </a:path>
                <a:path w="1030605" h="842010">
                  <a:moveTo>
                    <a:pt x="521454" y="841498"/>
                  </a:moveTo>
                  <a:lnTo>
                    <a:pt x="521454" y="813814"/>
                  </a:lnTo>
                </a:path>
                <a:path w="1030605" h="842010">
                  <a:moveTo>
                    <a:pt x="790487" y="841498"/>
                  </a:moveTo>
                  <a:lnTo>
                    <a:pt x="790487" y="813814"/>
                  </a:lnTo>
                </a:path>
                <a:path w="1030605" h="842010">
                  <a:moveTo>
                    <a:pt x="655426" y="841498"/>
                  </a:moveTo>
                  <a:lnTo>
                    <a:pt x="655426" y="813814"/>
                  </a:lnTo>
                </a:path>
                <a:path w="1030605" h="842010">
                  <a:moveTo>
                    <a:pt x="600921" y="841498"/>
                  </a:moveTo>
                  <a:lnTo>
                    <a:pt x="600921" y="813814"/>
                  </a:lnTo>
                </a:path>
                <a:path w="1030605" h="842010">
                  <a:moveTo>
                    <a:pt x="729719" y="841498"/>
                  </a:moveTo>
                  <a:lnTo>
                    <a:pt x="729719" y="813814"/>
                  </a:lnTo>
                </a:path>
                <a:path w="1030605" h="842010">
                  <a:moveTo>
                    <a:pt x="630556" y="841498"/>
                  </a:moveTo>
                  <a:lnTo>
                    <a:pt x="630556" y="813814"/>
                  </a:lnTo>
                </a:path>
                <a:path w="1030605" h="842010">
                  <a:moveTo>
                    <a:pt x="536022" y="841498"/>
                  </a:moveTo>
                  <a:lnTo>
                    <a:pt x="536022" y="813814"/>
                  </a:lnTo>
                </a:path>
                <a:path w="1030605" h="842010">
                  <a:moveTo>
                    <a:pt x="736753" y="841498"/>
                  </a:moveTo>
                  <a:lnTo>
                    <a:pt x="736753" y="813814"/>
                  </a:lnTo>
                </a:path>
                <a:path w="1030605" h="842010">
                  <a:moveTo>
                    <a:pt x="791621" y="841498"/>
                  </a:moveTo>
                  <a:lnTo>
                    <a:pt x="791621" y="813814"/>
                  </a:lnTo>
                </a:path>
                <a:path w="1030605" h="842010">
                  <a:moveTo>
                    <a:pt x="855521" y="841498"/>
                  </a:moveTo>
                  <a:lnTo>
                    <a:pt x="855521" y="813814"/>
                  </a:lnTo>
                </a:path>
                <a:path w="1030605" h="842010">
                  <a:moveTo>
                    <a:pt x="536431" y="841498"/>
                  </a:moveTo>
                  <a:lnTo>
                    <a:pt x="536431" y="813814"/>
                  </a:lnTo>
                </a:path>
                <a:path w="1030605" h="842010">
                  <a:moveTo>
                    <a:pt x="761260" y="841498"/>
                  </a:moveTo>
                  <a:lnTo>
                    <a:pt x="761260" y="813814"/>
                  </a:lnTo>
                </a:path>
                <a:path w="1030605" h="842010">
                  <a:moveTo>
                    <a:pt x="517234" y="841498"/>
                  </a:moveTo>
                  <a:lnTo>
                    <a:pt x="517234" y="813814"/>
                  </a:lnTo>
                </a:path>
                <a:path w="1030605" h="842010">
                  <a:moveTo>
                    <a:pt x="897773" y="841498"/>
                  </a:moveTo>
                  <a:lnTo>
                    <a:pt x="897773" y="813814"/>
                  </a:lnTo>
                </a:path>
                <a:path w="1030605" h="842010">
                  <a:moveTo>
                    <a:pt x="752773" y="841498"/>
                  </a:moveTo>
                  <a:lnTo>
                    <a:pt x="752773" y="813814"/>
                  </a:lnTo>
                </a:path>
                <a:path w="1030605" h="842010">
                  <a:moveTo>
                    <a:pt x="732351" y="841498"/>
                  </a:moveTo>
                  <a:lnTo>
                    <a:pt x="732351" y="813814"/>
                  </a:lnTo>
                </a:path>
                <a:path w="1030605" h="842010">
                  <a:moveTo>
                    <a:pt x="574689" y="841498"/>
                  </a:moveTo>
                  <a:lnTo>
                    <a:pt x="574689" y="813814"/>
                  </a:lnTo>
                </a:path>
                <a:path w="1030605" h="842010">
                  <a:moveTo>
                    <a:pt x="522090" y="841498"/>
                  </a:moveTo>
                  <a:lnTo>
                    <a:pt x="522090" y="813814"/>
                  </a:lnTo>
                </a:path>
                <a:path w="1030605" h="842010">
                  <a:moveTo>
                    <a:pt x="611313" y="841498"/>
                  </a:moveTo>
                  <a:lnTo>
                    <a:pt x="611313" y="813814"/>
                  </a:lnTo>
                </a:path>
                <a:path w="1030605" h="842010">
                  <a:moveTo>
                    <a:pt x="795025" y="841498"/>
                  </a:moveTo>
                  <a:lnTo>
                    <a:pt x="795025" y="813814"/>
                  </a:lnTo>
                </a:path>
                <a:path w="1030605" h="842010">
                  <a:moveTo>
                    <a:pt x="610360" y="841498"/>
                  </a:moveTo>
                  <a:lnTo>
                    <a:pt x="610360" y="813814"/>
                  </a:lnTo>
                </a:path>
                <a:path w="1030605" h="842010">
                  <a:moveTo>
                    <a:pt x="716966" y="841498"/>
                  </a:moveTo>
                  <a:lnTo>
                    <a:pt x="716966" y="813814"/>
                  </a:lnTo>
                </a:path>
                <a:path w="1030605" h="842010">
                  <a:moveTo>
                    <a:pt x="803830" y="841498"/>
                  </a:moveTo>
                  <a:lnTo>
                    <a:pt x="803830" y="813814"/>
                  </a:lnTo>
                </a:path>
                <a:path w="1030605" h="842010">
                  <a:moveTo>
                    <a:pt x="725952" y="841498"/>
                  </a:moveTo>
                  <a:lnTo>
                    <a:pt x="725952" y="813814"/>
                  </a:lnTo>
                </a:path>
                <a:path w="1030605" h="842010">
                  <a:moveTo>
                    <a:pt x="802377" y="841498"/>
                  </a:moveTo>
                  <a:lnTo>
                    <a:pt x="802377" y="813814"/>
                  </a:lnTo>
                </a:path>
                <a:path w="1030605" h="842010">
                  <a:moveTo>
                    <a:pt x="506206" y="841498"/>
                  </a:moveTo>
                  <a:lnTo>
                    <a:pt x="506206" y="813814"/>
                  </a:lnTo>
                </a:path>
                <a:path w="1030605" h="842010">
                  <a:moveTo>
                    <a:pt x="876216" y="841498"/>
                  </a:moveTo>
                  <a:lnTo>
                    <a:pt x="876216" y="813814"/>
                  </a:lnTo>
                </a:path>
                <a:path w="1030605" h="842010">
                  <a:moveTo>
                    <a:pt x="778960" y="841498"/>
                  </a:moveTo>
                  <a:lnTo>
                    <a:pt x="778960" y="813814"/>
                  </a:lnTo>
                </a:path>
                <a:path w="1030605" h="842010">
                  <a:moveTo>
                    <a:pt x="827111" y="841498"/>
                  </a:moveTo>
                  <a:lnTo>
                    <a:pt x="827111" y="813814"/>
                  </a:lnTo>
                </a:path>
                <a:path w="1030605" h="842010">
                  <a:moveTo>
                    <a:pt x="453198" y="841498"/>
                  </a:moveTo>
                  <a:lnTo>
                    <a:pt x="453198" y="813814"/>
                  </a:lnTo>
                </a:path>
                <a:path w="1030605" h="842010">
                  <a:moveTo>
                    <a:pt x="604052" y="841498"/>
                  </a:moveTo>
                  <a:lnTo>
                    <a:pt x="604052" y="813814"/>
                  </a:lnTo>
                </a:path>
                <a:path w="1030605" h="842010">
                  <a:moveTo>
                    <a:pt x="914973" y="841498"/>
                  </a:moveTo>
                  <a:lnTo>
                    <a:pt x="914973" y="813814"/>
                  </a:lnTo>
                </a:path>
                <a:path w="1030605" h="842010">
                  <a:moveTo>
                    <a:pt x="601919" y="841498"/>
                  </a:moveTo>
                  <a:lnTo>
                    <a:pt x="601919" y="813814"/>
                  </a:lnTo>
                </a:path>
                <a:path w="1030605" h="842010">
                  <a:moveTo>
                    <a:pt x="669449" y="841498"/>
                  </a:moveTo>
                  <a:lnTo>
                    <a:pt x="669449" y="813814"/>
                  </a:lnTo>
                </a:path>
                <a:path w="1030605" h="842010">
                  <a:moveTo>
                    <a:pt x="597245" y="841498"/>
                  </a:moveTo>
                  <a:lnTo>
                    <a:pt x="597245" y="813814"/>
                  </a:lnTo>
                </a:path>
                <a:path w="1030605" h="842010">
                  <a:moveTo>
                    <a:pt x="583085" y="841498"/>
                  </a:moveTo>
                  <a:lnTo>
                    <a:pt x="583085" y="813814"/>
                  </a:lnTo>
                </a:path>
                <a:path w="1030605" h="842010">
                  <a:moveTo>
                    <a:pt x="669722" y="841498"/>
                  </a:moveTo>
                  <a:lnTo>
                    <a:pt x="669722" y="813814"/>
                  </a:lnTo>
                </a:path>
                <a:path w="1030605" h="842010">
                  <a:moveTo>
                    <a:pt x="599105" y="841498"/>
                  </a:moveTo>
                  <a:lnTo>
                    <a:pt x="599105" y="813814"/>
                  </a:lnTo>
                </a:path>
                <a:path w="1030605" h="842010">
                  <a:moveTo>
                    <a:pt x="741427" y="841498"/>
                  </a:moveTo>
                  <a:lnTo>
                    <a:pt x="741427" y="813814"/>
                  </a:lnTo>
                </a:path>
                <a:path w="1030605" h="842010">
                  <a:moveTo>
                    <a:pt x="585263" y="841498"/>
                  </a:moveTo>
                  <a:lnTo>
                    <a:pt x="585263" y="813814"/>
                  </a:lnTo>
                </a:path>
                <a:path w="1030605" h="842010">
                  <a:moveTo>
                    <a:pt x="813133" y="841498"/>
                  </a:moveTo>
                  <a:lnTo>
                    <a:pt x="813133" y="813814"/>
                  </a:lnTo>
                </a:path>
                <a:path w="1030605" h="842010">
                  <a:moveTo>
                    <a:pt x="906804" y="841498"/>
                  </a:moveTo>
                  <a:lnTo>
                    <a:pt x="906804" y="813814"/>
                  </a:lnTo>
                </a:path>
                <a:path w="1030605" h="842010">
                  <a:moveTo>
                    <a:pt x="761169" y="841498"/>
                  </a:moveTo>
                  <a:lnTo>
                    <a:pt x="761169" y="813814"/>
                  </a:lnTo>
                </a:path>
                <a:path w="1030605" h="842010">
                  <a:moveTo>
                    <a:pt x="635457" y="841498"/>
                  </a:moveTo>
                  <a:lnTo>
                    <a:pt x="635457" y="813814"/>
                  </a:lnTo>
                </a:path>
                <a:path w="1030605" h="842010">
                  <a:moveTo>
                    <a:pt x="804601" y="841498"/>
                  </a:moveTo>
                  <a:lnTo>
                    <a:pt x="804601" y="813814"/>
                  </a:lnTo>
                </a:path>
                <a:path w="1030605" h="842010">
                  <a:moveTo>
                    <a:pt x="554675" y="841498"/>
                  </a:moveTo>
                  <a:lnTo>
                    <a:pt x="554675" y="813814"/>
                  </a:lnTo>
                </a:path>
                <a:path w="1030605" h="842010">
                  <a:moveTo>
                    <a:pt x="687603" y="841498"/>
                  </a:moveTo>
                  <a:lnTo>
                    <a:pt x="687603" y="813814"/>
                  </a:lnTo>
                </a:path>
                <a:path w="1030605" h="842010">
                  <a:moveTo>
                    <a:pt x="941432" y="841498"/>
                  </a:moveTo>
                  <a:lnTo>
                    <a:pt x="941432" y="813814"/>
                  </a:lnTo>
                </a:path>
                <a:path w="1030605" h="842010">
                  <a:moveTo>
                    <a:pt x="508929" y="841498"/>
                  </a:moveTo>
                  <a:lnTo>
                    <a:pt x="508929" y="813814"/>
                  </a:lnTo>
                </a:path>
                <a:path w="1030605" h="842010">
                  <a:moveTo>
                    <a:pt x="642583" y="841498"/>
                  </a:moveTo>
                  <a:lnTo>
                    <a:pt x="642583" y="813814"/>
                  </a:lnTo>
                </a:path>
                <a:path w="1030605" h="842010">
                  <a:moveTo>
                    <a:pt x="544146" y="841498"/>
                  </a:moveTo>
                  <a:lnTo>
                    <a:pt x="544146" y="813814"/>
                  </a:lnTo>
                </a:path>
                <a:path w="1030605" h="842010">
                  <a:moveTo>
                    <a:pt x="891783" y="841498"/>
                  </a:moveTo>
                  <a:lnTo>
                    <a:pt x="891783" y="813814"/>
                  </a:lnTo>
                </a:path>
                <a:path w="1030605" h="842010">
                  <a:moveTo>
                    <a:pt x="795888" y="841498"/>
                  </a:moveTo>
                  <a:lnTo>
                    <a:pt x="795888" y="813814"/>
                  </a:lnTo>
                </a:path>
                <a:path w="1030605" h="842010">
                  <a:moveTo>
                    <a:pt x="707526" y="841498"/>
                  </a:moveTo>
                  <a:lnTo>
                    <a:pt x="707526" y="813814"/>
                  </a:lnTo>
                </a:path>
                <a:path w="1030605" h="842010">
                  <a:moveTo>
                    <a:pt x="841861" y="841498"/>
                  </a:moveTo>
                  <a:lnTo>
                    <a:pt x="841861" y="813814"/>
                  </a:lnTo>
                </a:path>
                <a:path w="1030605" h="842010">
                  <a:moveTo>
                    <a:pt x="667589" y="841498"/>
                  </a:moveTo>
                  <a:lnTo>
                    <a:pt x="667589" y="813814"/>
                  </a:lnTo>
                </a:path>
                <a:path w="1030605" h="842010">
                  <a:moveTo>
                    <a:pt x="597653" y="841498"/>
                  </a:moveTo>
                  <a:lnTo>
                    <a:pt x="597653" y="813814"/>
                  </a:lnTo>
                </a:path>
                <a:path w="1030605" h="842010">
                  <a:moveTo>
                    <a:pt x="870316" y="841498"/>
                  </a:moveTo>
                  <a:lnTo>
                    <a:pt x="870316" y="813814"/>
                  </a:lnTo>
                </a:path>
                <a:path w="1030605" h="842010">
                  <a:moveTo>
                    <a:pt x="669994" y="841498"/>
                  </a:moveTo>
                  <a:lnTo>
                    <a:pt x="669994" y="813814"/>
                  </a:lnTo>
                </a:path>
                <a:path w="1030605" h="842010">
                  <a:moveTo>
                    <a:pt x="705983" y="841498"/>
                  </a:moveTo>
                  <a:lnTo>
                    <a:pt x="705983" y="813814"/>
                  </a:lnTo>
                </a:path>
                <a:path w="1030605" h="842010">
                  <a:moveTo>
                    <a:pt x="853479" y="841498"/>
                  </a:moveTo>
                  <a:lnTo>
                    <a:pt x="853479" y="813814"/>
                  </a:lnTo>
                </a:path>
                <a:path w="1030605" h="842010">
                  <a:moveTo>
                    <a:pt x="769111" y="841498"/>
                  </a:moveTo>
                  <a:lnTo>
                    <a:pt x="769111" y="813814"/>
                  </a:lnTo>
                </a:path>
                <a:path w="1030605" h="842010">
                  <a:moveTo>
                    <a:pt x="730309" y="841498"/>
                  </a:moveTo>
                  <a:lnTo>
                    <a:pt x="730309" y="813814"/>
                  </a:lnTo>
                </a:path>
                <a:path w="1030605" h="842010">
                  <a:moveTo>
                    <a:pt x="994667" y="841498"/>
                  </a:moveTo>
                  <a:lnTo>
                    <a:pt x="994667" y="813814"/>
                  </a:lnTo>
                </a:path>
                <a:path w="1030605" h="842010">
                  <a:moveTo>
                    <a:pt x="530985" y="841498"/>
                  </a:moveTo>
                  <a:lnTo>
                    <a:pt x="530985" y="813814"/>
                  </a:lnTo>
                </a:path>
                <a:path w="1030605" h="842010">
                  <a:moveTo>
                    <a:pt x="461140" y="841498"/>
                  </a:moveTo>
                  <a:lnTo>
                    <a:pt x="461140" y="813814"/>
                  </a:lnTo>
                </a:path>
                <a:path w="1030605" h="842010">
                  <a:moveTo>
                    <a:pt x="668133" y="841498"/>
                  </a:moveTo>
                  <a:lnTo>
                    <a:pt x="668133" y="813814"/>
                  </a:lnTo>
                </a:path>
                <a:path w="1030605" h="842010">
                  <a:moveTo>
                    <a:pt x="776963" y="841498"/>
                  </a:moveTo>
                  <a:lnTo>
                    <a:pt x="776963" y="813814"/>
                  </a:lnTo>
                </a:path>
                <a:path w="1030605" h="842010">
                  <a:moveTo>
                    <a:pt x="357620" y="841498"/>
                  </a:moveTo>
                  <a:lnTo>
                    <a:pt x="357620" y="813814"/>
                  </a:lnTo>
                </a:path>
                <a:path w="1030605" h="842010">
                  <a:moveTo>
                    <a:pt x="836551" y="841498"/>
                  </a:moveTo>
                  <a:lnTo>
                    <a:pt x="836551" y="813814"/>
                  </a:lnTo>
                </a:path>
                <a:path w="1030605" h="842010">
                  <a:moveTo>
                    <a:pt x="736027" y="841498"/>
                  </a:moveTo>
                  <a:lnTo>
                    <a:pt x="736027" y="813814"/>
                  </a:lnTo>
                </a:path>
                <a:path w="1030605" h="842010">
                  <a:moveTo>
                    <a:pt x="532029" y="841498"/>
                  </a:moveTo>
                  <a:lnTo>
                    <a:pt x="532029" y="813814"/>
                  </a:lnTo>
                </a:path>
                <a:path w="1030605" h="842010">
                  <a:moveTo>
                    <a:pt x="797249" y="841498"/>
                  </a:moveTo>
                  <a:lnTo>
                    <a:pt x="797249" y="813814"/>
                  </a:lnTo>
                </a:path>
                <a:path w="1030605" h="842010">
                  <a:moveTo>
                    <a:pt x="652385" y="841498"/>
                  </a:moveTo>
                  <a:lnTo>
                    <a:pt x="652385" y="813814"/>
                  </a:lnTo>
                </a:path>
                <a:path w="1030605" h="842010">
                  <a:moveTo>
                    <a:pt x="579636" y="841498"/>
                  </a:moveTo>
                  <a:lnTo>
                    <a:pt x="579636" y="813814"/>
                  </a:lnTo>
                </a:path>
                <a:path w="1030605" h="842010">
                  <a:moveTo>
                    <a:pt x="722412" y="841498"/>
                  </a:moveTo>
                  <a:lnTo>
                    <a:pt x="722412" y="813814"/>
                  </a:lnTo>
                </a:path>
                <a:path w="1030605" h="842010">
                  <a:moveTo>
                    <a:pt x="523587" y="841498"/>
                  </a:moveTo>
                  <a:lnTo>
                    <a:pt x="523587" y="813814"/>
                  </a:lnTo>
                </a:path>
                <a:path w="1030605" h="842010">
                  <a:moveTo>
                    <a:pt x="666908" y="841498"/>
                  </a:moveTo>
                  <a:lnTo>
                    <a:pt x="666908" y="813814"/>
                  </a:lnTo>
                </a:path>
                <a:path w="1030605" h="842010">
                  <a:moveTo>
                    <a:pt x="666000" y="841498"/>
                  </a:moveTo>
                  <a:lnTo>
                    <a:pt x="666000" y="813814"/>
                  </a:lnTo>
                </a:path>
                <a:path w="1030605" h="842010">
                  <a:moveTo>
                    <a:pt x="682838" y="841498"/>
                  </a:moveTo>
                  <a:lnTo>
                    <a:pt x="682838" y="813814"/>
                  </a:lnTo>
                </a:path>
                <a:path w="1030605" h="842010">
                  <a:moveTo>
                    <a:pt x="536068" y="841498"/>
                  </a:moveTo>
                  <a:lnTo>
                    <a:pt x="536068" y="813814"/>
                  </a:lnTo>
                </a:path>
                <a:path w="1030605" h="842010">
                  <a:moveTo>
                    <a:pt x="660418" y="841498"/>
                  </a:moveTo>
                  <a:lnTo>
                    <a:pt x="660418" y="813814"/>
                  </a:lnTo>
                </a:path>
                <a:path w="1030605" h="842010">
                  <a:moveTo>
                    <a:pt x="716149" y="841498"/>
                  </a:moveTo>
                  <a:lnTo>
                    <a:pt x="716149" y="813814"/>
                  </a:lnTo>
                </a:path>
                <a:path w="1030605" h="842010">
                  <a:moveTo>
                    <a:pt x="868728" y="841498"/>
                  </a:moveTo>
                  <a:lnTo>
                    <a:pt x="868728" y="813814"/>
                  </a:lnTo>
                </a:path>
                <a:path w="1030605" h="842010">
                  <a:moveTo>
                    <a:pt x="560892" y="841498"/>
                  </a:moveTo>
                  <a:lnTo>
                    <a:pt x="560892" y="813814"/>
                  </a:lnTo>
                </a:path>
                <a:path w="1030605" h="842010">
                  <a:moveTo>
                    <a:pt x="692777" y="841498"/>
                  </a:moveTo>
                  <a:lnTo>
                    <a:pt x="692777" y="813814"/>
                  </a:lnTo>
                </a:path>
                <a:path w="1030605" h="842010">
                  <a:moveTo>
                    <a:pt x="630647" y="841498"/>
                  </a:moveTo>
                  <a:lnTo>
                    <a:pt x="630647" y="813814"/>
                  </a:lnTo>
                </a:path>
                <a:path w="1030605" h="842010">
                  <a:moveTo>
                    <a:pt x="647665" y="841498"/>
                  </a:moveTo>
                  <a:lnTo>
                    <a:pt x="647665" y="813814"/>
                  </a:lnTo>
                </a:path>
                <a:path w="1030605" h="842010">
                  <a:moveTo>
                    <a:pt x="684199" y="841498"/>
                  </a:moveTo>
                  <a:lnTo>
                    <a:pt x="684199" y="813814"/>
                  </a:lnTo>
                </a:path>
                <a:path w="1030605" h="842010">
                  <a:moveTo>
                    <a:pt x="808595" y="841498"/>
                  </a:moveTo>
                  <a:lnTo>
                    <a:pt x="808595" y="813814"/>
                  </a:lnTo>
                </a:path>
                <a:path w="1030605" h="842010">
                  <a:moveTo>
                    <a:pt x="593886" y="841498"/>
                  </a:moveTo>
                  <a:lnTo>
                    <a:pt x="593886" y="813814"/>
                  </a:lnTo>
                </a:path>
                <a:path w="1030605" h="842010">
                  <a:moveTo>
                    <a:pt x="706800" y="841498"/>
                  </a:moveTo>
                  <a:lnTo>
                    <a:pt x="706800" y="813814"/>
                  </a:lnTo>
                </a:path>
                <a:path w="1030605" h="842010">
                  <a:moveTo>
                    <a:pt x="585309" y="841498"/>
                  </a:moveTo>
                  <a:lnTo>
                    <a:pt x="585309" y="813814"/>
                  </a:lnTo>
                </a:path>
                <a:path w="1030605" h="842010">
                  <a:moveTo>
                    <a:pt x="364927" y="841498"/>
                  </a:moveTo>
                  <a:lnTo>
                    <a:pt x="364927" y="813814"/>
                  </a:lnTo>
                </a:path>
                <a:path w="1030605" h="842010">
                  <a:moveTo>
                    <a:pt x="801107" y="841498"/>
                  </a:moveTo>
                  <a:lnTo>
                    <a:pt x="801107" y="813814"/>
                  </a:lnTo>
                </a:path>
                <a:path w="1030605" h="842010">
                  <a:moveTo>
                    <a:pt x="626608" y="841498"/>
                  </a:moveTo>
                  <a:lnTo>
                    <a:pt x="626608" y="813814"/>
                  </a:lnTo>
                </a:path>
                <a:path w="1030605" h="842010">
                  <a:moveTo>
                    <a:pt x="772424" y="841498"/>
                  </a:moveTo>
                  <a:lnTo>
                    <a:pt x="772424" y="813814"/>
                  </a:lnTo>
                </a:path>
                <a:path w="1030605" h="842010">
                  <a:moveTo>
                    <a:pt x="605595" y="841498"/>
                  </a:moveTo>
                  <a:lnTo>
                    <a:pt x="605595" y="813814"/>
                  </a:lnTo>
                </a:path>
                <a:path w="1030605" h="842010">
                  <a:moveTo>
                    <a:pt x="497129" y="841498"/>
                  </a:moveTo>
                  <a:lnTo>
                    <a:pt x="497129" y="813814"/>
                  </a:lnTo>
                </a:path>
                <a:path w="1030605" h="842010">
                  <a:moveTo>
                    <a:pt x="460868" y="841498"/>
                  </a:moveTo>
                  <a:lnTo>
                    <a:pt x="460868" y="813814"/>
                  </a:lnTo>
                </a:path>
                <a:path w="1030605" h="842010">
                  <a:moveTo>
                    <a:pt x="856338" y="841498"/>
                  </a:moveTo>
                  <a:lnTo>
                    <a:pt x="856338" y="813814"/>
                  </a:lnTo>
                </a:path>
                <a:path w="1030605" h="842010">
                  <a:moveTo>
                    <a:pt x="717057" y="841498"/>
                  </a:moveTo>
                  <a:lnTo>
                    <a:pt x="717057" y="813814"/>
                  </a:lnTo>
                </a:path>
                <a:path w="1030605" h="842010">
                  <a:moveTo>
                    <a:pt x="835734" y="841498"/>
                  </a:moveTo>
                  <a:lnTo>
                    <a:pt x="835734" y="813814"/>
                  </a:lnTo>
                </a:path>
                <a:path w="1030605" h="842010">
                  <a:moveTo>
                    <a:pt x="559077" y="841498"/>
                  </a:moveTo>
                  <a:lnTo>
                    <a:pt x="559077" y="813814"/>
                  </a:lnTo>
                </a:path>
                <a:path w="1030605" h="842010">
                  <a:moveTo>
                    <a:pt x="733395" y="841498"/>
                  </a:moveTo>
                  <a:lnTo>
                    <a:pt x="733395" y="813814"/>
                  </a:lnTo>
                </a:path>
                <a:path w="1030605" h="842010">
                  <a:moveTo>
                    <a:pt x="691097" y="841498"/>
                  </a:moveTo>
                  <a:lnTo>
                    <a:pt x="691097" y="813814"/>
                  </a:lnTo>
                </a:path>
                <a:path w="1030605" h="842010">
                  <a:moveTo>
                    <a:pt x="535387" y="841498"/>
                  </a:moveTo>
                  <a:lnTo>
                    <a:pt x="535387" y="813814"/>
                  </a:lnTo>
                </a:path>
                <a:path w="1030605" h="842010">
                  <a:moveTo>
                    <a:pt x="618756" y="841498"/>
                  </a:moveTo>
                  <a:lnTo>
                    <a:pt x="618756" y="813814"/>
                  </a:lnTo>
                </a:path>
                <a:path w="1030605" h="842010">
                  <a:moveTo>
                    <a:pt x="632825" y="841498"/>
                  </a:moveTo>
                  <a:lnTo>
                    <a:pt x="632825" y="813814"/>
                  </a:lnTo>
                </a:path>
                <a:path w="1030605" h="842010">
                  <a:moveTo>
                    <a:pt x="758174" y="841498"/>
                  </a:moveTo>
                  <a:lnTo>
                    <a:pt x="758174" y="813814"/>
                  </a:lnTo>
                </a:path>
                <a:path w="1030605" h="842010">
                  <a:moveTo>
                    <a:pt x="594522" y="841498"/>
                  </a:moveTo>
                  <a:lnTo>
                    <a:pt x="594522" y="813814"/>
                  </a:lnTo>
                </a:path>
                <a:path w="1030605" h="842010">
                  <a:moveTo>
                    <a:pt x="557761" y="841498"/>
                  </a:moveTo>
                  <a:lnTo>
                    <a:pt x="557761" y="813814"/>
                  </a:lnTo>
                </a:path>
                <a:path w="1030605" h="842010">
                  <a:moveTo>
                    <a:pt x="543964" y="841498"/>
                  </a:moveTo>
                  <a:lnTo>
                    <a:pt x="543964" y="813814"/>
                  </a:lnTo>
                </a:path>
                <a:path w="1030605" h="842010">
                  <a:moveTo>
                    <a:pt x="657967" y="841498"/>
                  </a:moveTo>
                  <a:lnTo>
                    <a:pt x="657967" y="813814"/>
                  </a:lnTo>
                </a:path>
                <a:path w="1030605" h="842010">
                  <a:moveTo>
                    <a:pt x="835099" y="841498"/>
                  </a:moveTo>
                  <a:lnTo>
                    <a:pt x="835099" y="813814"/>
                  </a:lnTo>
                </a:path>
                <a:path w="1030605" h="842010">
                  <a:moveTo>
                    <a:pt x="566565" y="841498"/>
                  </a:moveTo>
                  <a:lnTo>
                    <a:pt x="566565" y="813814"/>
                  </a:lnTo>
                </a:path>
                <a:path w="1030605" h="842010">
                  <a:moveTo>
                    <a:pt x="715468" y="841498"/>
                  </a:moveTo>
                  <a:lnTo>
                    <a:pt x="715468" y="813814"/>
                  </a:lnTo>
                </a:path>
                <a:path w="1030605" h="842010">
                  <a:moveTo>
                    <a:pt x="639950" y="841498"/>
                  </a:moveTo>
                  <a:lnTo>
                    <a:pt x="639950" y="813814"/>
                  </a:lnTo>
                </a:path>
                <a:path w="1030605" h="842010">
                  <a:moveTo>
                    <a:pt x="737298" y="841498"/>
                  </a:moveTo>
                  <a:lnTo>
                    <a:pt x="737298" y="813814"/>
                  </a:lnTo>
                </a:path>
                <a:path w="1030605" h="842010">
                  <a:moveTo>
                    <a:pt x="584810" y="841498"/>
                  </a:moveTo>
                  <a:lnTo>
                    <a:pt x="584810" y="813814"/>
                  </a:lnTo>
                </a:path>
                <a:path w="1030605" h="842010">
                  <a:moveTo>
                    <a:pt x="619482" y="841498"/>
                  </a:moveTo>
                  <a:lnTo>
                    <a:pt x="619482" y="813814"/>
                  </a:lnTo>
                </a:path>
                <a:path w="1030605" h="842010">
                  <a:moveTo>
                    <a:pt x="798656" y="841498"/>
                  </a:moveTo>
                  <a:lnTo>
                    <a:pt x="798656" y="813814"/>
                  </a:lnTo>
                </a:path>
                <a:path w="1030605" h="842010">
                  <a:moveTo>
                    <a:pt x="521636" y="841498"/>
                  </a:moveTo>
                  <a:lnTo>
                    <a:pt x="521636" y="813814"/>
                  </a:lnTo>
                </a:path>
                <a:path w="1030605" h="842010">
                  <a:moveTo>
                    <a:pt x="676393" y="841498"/>
                  </a:moveTo>
                  <a:lnTo>
                    <a:pt x="676393" y="813814"/>
                  </a:lnTo>
                </a:path>
                <a:path w="1030605" h="842010">
                  <a:moveTo>
                    <a:pt x="625655" y="841498"/>
                  </a:moveTo>
                  <a:lnTo>
                    <a:pt x="625655" y="813814"/>
                  </a:lnTo>
                </a:path>
                <a:path w="1030605" h="842010">
                  <a:moveTo>
                    <a:pt x="757266" y="841498"/>
                  </a:moveTo>
                  <a:lnTo>
                    <a:pt x="757266" y="813814"/>
                  </a:lnTo>
                </a:path>
                <a:path w="1030605" h="842010">
                  <a:moveTo>
                    <a:pt x="540379" y="841498"/>
                  </a:moveTo>
                  <a:lnTo>
                    <a:pt x="540379" y="813814"/>
                  </a:lnTo>
                </a:path>
                <a:path w="1030605" h="842010">
                  <a:moveTo>
                    <a:pt x="701445" y="841498"/>
                  </a:moveTo>
                  <a:lnTo>
                    <a:pt x="701445" y="813814"/>
                  </a:lnTo>
                </a:path>
                <a:path w="1030605" h="842010">
                  <a:moveTo>
                    <a:pt x="435771" y="841498"/>
                  </a:moveTo>
                  <a:lnTo>
                    <a:pt x="435771" y="813814"/>
                  </a:lnTo>
                </a:path>
                <a:path w="1030605" h="842010">
                  <a:moveTo>
                    <a:pt x="985227" y="841498"/>
                  </a:moveTo>
                  <a:lnTo>
                    <a:pt x="985227" y="813814"/>
                  </a:lnTo>
                </a:path>
                <a:path w="1030605" h="842010">
                  <a:moveTo>
                    <a:pt x="815175" y="841498"/>
                  </a:moveTo>
                  <a:lnTo>
                    <a:pt x="815175" y="813814"/>
                  </a:lnTo>
                </a:path>
                <a:path w="1030605" h="842010">
                  <a:moveTo>
                    <a:pt x="552270" y="841498"/>
                  </a:moveTo>
                  <a:lnTo>
                    <a:pt x="552270" y="813814"/>
                  </a:lnTo>
                </a:path>
                <a:path w="1030605" h="842010">
                  <a:moveTo>
                    <a:pt x="657604" y="841498"/>
                  </a:moveTo>
                  <a:lnTo>
                    <a:pt x="657604" y="813814"/>
                  </a:lnTo>
                </a:path>
                <a:path w="1030605" h="842010">
                  <a:moveTo>
                    <a:pt x="611268" y="841498"/>
                  </a:moveTo>
                  <a:lnTo>
                    <a:pt x="611268" y="813814"/>
                  </a:lnTo>
                </a:path>
                <a:path w="1030605" h="842010">
                  <a:moveTo>
                    <a:pt x="696090" y="841498"/>
                  </a:moveTo>
                  <a:lnTo>
                    <a:pt x="696090" y="813814"/>
                  </a:lnTo>
                </a:path>
                <a:path w="1030605" h="842010">
                  <a:moveTo>
                    <a:pt x="782726" y="841498"/>
                  </a:moveTo>
                  <a:lnTo>
                    <a:pt x="782726" y="813814"/>
                  </a:lnTo>
                </a:path>
                <a:path w="1030605" h="842010">
                  <a:moveTo>
                    <a:pt x="662460" y="841498"/>
                  </a:moveTo>
                  <a:lnTo>
                    <a:pt x="662460" y="813814"/>
                  </a:lnTo>
                </a:path>
                <a:path w="1030605" h="842010">
                  <a:moveTo>
                    <a:pt x="838911" y="841498"/>
                  </a:moveTo>
                  <a:lnTo>
                    <a:pt x="838911" y="813814"/>
                  </a:lnTo>
                </a:path>
                <a:path w="1030605" h="842010">
                  <a:moveTo>
                    <a:pt x="837958" y="841498"/>
                  </a:moveTo>
                  <a:lnTo>
                    <a:pt x="837958" y="813814"/>
                  </a:lnTo>
                </a:path>
                <a:path w="1030605" h="842010">
                  <a:moveTo>
                    <a:pt x="636501" y="841498"/>
                  </a:moveTo>
                  <a:lnTo>
                    <a:pt x="636501" y="813814"/>
                  </a:lnTo>
                </a:path>
                <a:path w="1030605" h="842010">
                  <a:moveTo>
                    <a:pt x="666182" y="841498"/>
                  </a:moveTo>
                  <a:lnTo>
                    <a:pt x="666182" y="813814"/>
                  </a:lnTo>
                </a:path>
                <a:path w="1030605" h="842010">
                  <a:moveTo>
                    <a:pt x="414622" y="841498"/>
                  </a:moveTo>
                  <a:lnTo>
                    <a:pt x="414622" y="813814"/>
                  </a:lnTo>
                </a:path>
                <a:path w="1030605" h="842010">
                  <a:moveTo>
                    <a:pt x="881208" y="841498"/>
                  </a:moveTo>
                  <a:lnTo>
                    <a:pt x="881208" y="813814"/>
                  </a:lnTo>
                </a:path>
                <a:path w="1030605" h="842010">
                  <a:moveTo>
                    <a:pt x="906260" y="841498"/>
                  </a:moveTo>
                  <a:lnTo>
                    <a:pt x="906260" y="813814"/>
                  </a:lnTo>
                </a:path>
                <a:path w="1030605" h="842010">
                  <a:moveTo>
                    <a:pt x="655834" y="841498"/>
                  </a:moveTo>
                  <a:lnTo>
                    <a:pt x="655834" y="813814"/>
                  </a:lnTo>
                </a:path>
                <a:path w="1030605" h="842010">
                  <a:moveTo>
                    <a:pt x="581905" y="841498"/>
                  </a:moveTo>
                  <a:lnTo>
                    <a:pt x="581905" y="813814"/>
                  </a:lnTo>
                </a:path>
                <a:path w="1030605" h="842010">
                  <a:moveTo>
                    <a:pt x="505842" y="841498"/>
                  </a:moveTo>
                  <a:lnTo>
                    <a:pt x="505842" y="813814"/>
                  </a:lnTo>
                </a:path>
                <a:path w="1030605" h="842010">
                  <a:moveTo>
                    <a:pt x="758764" y="841498"/>
                  </a:moveTo>
                  <a:lnTo>
                    <a:pt x="758764" y="813814"/>
                  </a:lnTo>
                </a:path>
                <a:path w="1030605" h="842010">
                  <a:moveTo>
                    <a:pt x="814631" y="841498"/>
                  </a:moveTo>
                  <a:lnTo>
                    <a:pt x="814631" y="813814"/>
                  </a:lnTo>
                </a:path>
                <a:path w="1030605" h="842010">
                  <a:moveTo>
                    <a:pt x="685697" y="841498"/>
                  </a:moveTo>
                  <a:lnTo>
                    <a:pt x="685697" y="813814"/>
                  </a:lnTo>
                </a:path>
                <a:path w="1030605" h="842010">
                  <a:moveTo>
                    <a:pt x="619301" y="841498"/>
                  </a:moveTo>
                  <a:lnTo>
                    <a:pt x="619301" y="813814"/>
                  </a:lnTo>
                </a:path>
                <a:path w="1030605" h="842010">
                  <a:moveTo>
                    <a:pt x="517824" y="841498"/>
                  </a:moveTo>
                  <a:lnTo>
                    <a:pt x="517824" y="813814"/>
                  </a:lnTo>
                </a:path>
                <a:path w="1030605" h="842010">
                  <a:moveTo>
                    <a:pt x="546461" y="841498"/>
                  </a:moveTo>
                  <a:lnTo>
                    <a:pt x="546461" y="813814"/>
                  </a:lnTo>
                </a:path>
                <a:path w="1030605" h="842010">
                  <a:moveTo>
                    <a:pt x="705756" y="841498"/>
                  </a:moveTo>
                  <a:lnTo>
                    <a:pt x="705756" y="813814"/>
                  </a:lnTo>
                </a:path>
                <a:path w="1030605" h="842010">
                  <a:moveTo>
                    <a:pt x="666136" y="841498"/>
                  </a:moveTo>
                  <a:lnTo>
                    <a:pt x="666136" y="813814"/>
                  </a:lnTo>
                </a:path>
                <a:path w="1030605" h="842010">
                  <a:moveTo>
                    <a:pt x="761305" y="841498"/>
                  </a:moveTo>
                  <a:lnTo>
                    <a:pt x="761305" y="813814"/>
                  </a:lnTo>
                </a:path>
                <a:path w="1030605" h="842010">
                  <a:moveTo>
                    <a:pt x="693503" y="841498"/>
                  </a:moveTo>
                  <a:lnTo>
                    <a:pt x="693503" y="813814"/>
                  </a:lnTo>
                </a:path>
                <a:path w="1030605" h="842010">
                  <a:moveTo>
                    <a:pt x="713971" y="841498"/>
                  </a:moveTo>
                  <a:lnTo>
                    <a:pt x="713971" y="813814"/>
                  </a:lnTo>
                </a:path>
                <a:path w="1030605" h="842010">
                  <a:moveTo>
                    <a:pt x="666726" y="841498"/>
                  </a:moveTo>
                  <a:lnTo>
                    <a:pt x="666726" y="813814"/>
                  </a:lnTo>
                </a:path>
                <a:path w="1030605" h="842010">
                  <a:moveTo>
                    <a:pt x="764437" y="841498"/>
                  </a:moveTo>
                  <a:lnTo>
                    <a:pt x="764437" y="813814"/>
                  </a:lnTo>
                </a:path>
                <a:path w="1030605" h="842010">
                  <a:moveTo>
                    <a:pt x="635911" y="841498"/>
                  </a:moveTo>
                  <a:lnTo>
                    <a:pt x="635911" y="813814"/>
                  </a:lnTo>
                </a:path>
                <a:path w="1030605" h="842010">
                  <a:moveTo>
                    <a:pt x="841861" y="841498"/>
                  </a:moveTo>
                  <a:lnTo>
                    <a:pt x="841861" y="813814"/>
                  </a:lnTo>
                </a:path>
                <a:path w="1030605" h="842010">
                  <a:moveTo>
                    <a:pt x="796568" y="841498"/>
                  </a:moveTo>
                  <a:lnTo>
                    <a:pt x="796568" y="813814"/>
                  </a:lnTo>
                </a:path>
                <a:path w="1030605" h="842010">
                  <a:moveTo>
                    <a:pt x="707753" y="841498"/>
                  </a:moveTo>
                  <a:lnTo>
                    <a:pt x="707753" y="813814"/>
                  </a:lnTo>
                </a:path>
                <a:path w="1030605" h="842010">
                  <a:moveTo>
                    <a:pt x="765118" y="841498"/>
                  </a:moveTo>
                  <a:lnTo>
                    <a:pt x="765118" y="813814"/>
                  </a:lnTo>
                </a:path>
                <a:path w="1030605" h="842010">
                  <a:moveTo>
                    <a:pt x="757720" y="841498"/>
                  </a:moveTo>
                  <a:lnTo>
                    <a:pt x="757720" y="813814"/>
                  </a:lnTo>
                </a:path>
                <a:path w="1030605" h="842010">
                  <a:moveTo>
                    <a:pt x="763348" y="841498"/>
                  </a:moveTo>
                  <a:lnTo>
                    <a:pt x="763348" y="813814"/>
                  </a:lnTo>
                </a:path>
                <a:path w="1030605" h="842010">
                  <a:moveTo>
                    <a:pt x="617894" y="841498"/>
                  </a:moveTo>
                  <a:lnTo>
                    <a:pt x="617894" y="813814"/>
                  </a:lnTo>
                </a:path>
                <a:path w="1030605" h="842010">
                  <a:moveTo>
                    <a:pt x="693956" y="841498"/>
                  </a:moveTo>
                  <a:lnTo>
                    <a:pt x="693956" y="813814"/>
                  </a:lnTo>
                </a:path>
                <a:path w="1030605" h="842010">
                  <a:moveTo>
                    <a:pt x="720869" y="841498"/>
                  </a:moveTo>
                  <a:lnTo>
                    <a:pt x="720869" y="813814"/>
                  </a:lnTo>
                </a:path>
                <a:path w="1030605" h="842010">
                  <a:moveTo>
                    <a:pt x="535478" y="841498"/>
                  </a:moveTo>
                  <a:lnTo>
                    <a:pt x="535478" y="813814"/>
                  </a:lnTo>
                </a:path>
                <a:path w="1030605" h="842010">
                  <a:moveTo>
                    <a:pt x="419886" y="841498"/>
                  </a:moveTo>
                  <a:lnTo>
                    <a:pt x="419886" y="813814"/>
                  </a:lnTo>
                </a:path>
                <a:path w="1030605" h="842010">
                  <a:moveTo>
                    <a:pt x="832421" y="841498"/>
                  </a:moveTo>
                  <a:lnTo>
                    <a:pt x="832421" y="813814"/>
                  </a:lnTo>
                </a:path>
                <a:path w="1030605" h="842010">
                  <a:moveTo>
                    <a:pt x="606094" y="841498"/>
                  </a:moveTo>
                  <a:lnTo>
                    <a:pt x="606094" y="813814"/>
                  </a:lnTo>
                </a:path>
                <a:path w="1030605" h="842010">
                  <a:moveTo>
                    <a:pt x="679162" y="841498"/>
                  </a:moveTo>
                  <a:lnTo>
                    <a:pt x="679162" y="813814"/>
                  </a:lnTo>
                </a:path>
                <a:path w="1030605" h="842010">
                  <a:moveTo>
                    <a:pt x="565385" y="841498"/>
                  </a:moveTo>
                  <a:lnTo>
                    <a:pt x="565385" y="813814"/>
                  </a:lnTo>
                </a:path>
                <a:path w="1030605" h="842010">
                  <a:moveTo>
                    <a:pt x="721050" y="841498"/>
                  </a:moveTo>
                  <a:lnTo>
                    <a:pt x="721050" y="813814"/>
                  </a:lnTo>
                </a:path>
                <a:path w="1030605" h="842010">
                  <a:moveTo>
                    <a:pt x="786402" y="841498"/>
                  </a:moveTo>
                  <a:lnTo>
                    <a:pt x="786402" y="813814"/>
                  </a:lnTo>
                </a:path>
                <a:path w="1030605" h="842010">
                  <a:moveTo>
                    <a:pt x="851936" y="841498"/>
                  </a:moveTo>
                  <a:lnTo>
                    <a:pt x="851936" y="813814"/>
                  </a:lnTo>
                </a:path>
                <a:path w="1030605" h="842010">
                  <a:moveTo>
                    <a:pt x="573328" y="841498"/>
                  </a:moveTo>
                  <a:lnTo>
                    <a:pt x="573328" y="813814"/>
                  </a:lnTo>
                </a:path>
                <a:path w="1030605" h="842010">
                  <a:moveTo>
                    <a:pt x="685334" y="841498"/>
                  </a:moveTo>
                  <a:lnTo>
                    <a:pt x="685334" y="813814"/>
                  </a:lnTo>
                </a:path>
                <a:path w="1030605" h="842010">
                  <a:moveTo>
                    <a:pt x="711202" y="841498"/>
                  </a:moveTo>
                  <a:lnTo>
                    <a:pt x="711202" y="813814"/>
                  </a:lnTo>
                </a:path>
                <a:path w="1030605" h="842010">
                  <a:moveTo>
                    <a:pt x="644716" y="841498"/>
                  </a:moveTo>
                  <a:lnTo>
                    <a:pt x="644716" y="813814"/>
                  </a:lnTo>
                </a:path>
                <a:path w="1030605" h="842010">
                  <a:moveTo>
                    <a:pt x="577548" y="841498"/>
                  </a:moveTo>
                  <a:lnTo>
                    <a:pt x="577548" y="813814"/>
                  </a:lnTo>
                </a:path>
                <a:path w="1030605" h="842010">
                  <a:moveTo>
                    <a:pt x="556127" y="841498"/>
                  </a:moveTo>
                  <a:lnTo>
                    <a:pt x="556127" y="813814"/>
                  </a:lnTo>
                </a:path>
                <a:path w="1030605" h="842010">
                  <a:moveTo>
                    <a:pt x="1002836" y="841498"/>
                  </a:moveTo>
                  <a:lnTo>
                    <a:pt x="1002836" y="813814"/>
                  </a:lnTo>
                </a:path>
                <a:path w="1030605" h="842010">
                  <a:moveTo>
                    <a:pt x="707435" y="841498"/>
                  </a:moveTo>
                  <a:lnTo>
                    <a:pt x="707435" y="813814"/>
                  </a:lnTo>
                </a:path>
                <a:path w="1030605" h="842010">
                  <a:moveTo>
                    <a:pt x="889513" y="841498"/>
                  </a:moveTo>
                  <a:lnTo>
                    <a:pt x="889513" y="813814"/>
                  </a:lnTo>
                </a:path>
                <a:path w="1030605" h="842010">
                  <a:moveTo>
                    <a:pt x="741881" y="841498"/>
                  </a:moveTo>
                  <a:lnTo>
                    <a:pt x="741881" y="813814"/>
                  </a:lnTo>
                </a:path>
                <a:path w="1030605" h="842010">
                  <a:moveTo>
                    <a:pt x="366879" y="841498"/>
                  </a:moveTo>
                  <a:lnTo>
                    <a:pt x="366879" y="813814"/>
                  </a:lnTo>
                </a:path>
                <a:path w="1030605" h="842010">
                  <a:moveTo>
                    <a:pt x="694456" y="841498"/>
                  </a:moveTo>
                  <a:lnTo>
                    <a:pt x="694456" y="813814"/>
                  </a:lnTo>
                </a:path>
                <a:path w="1030605" h="842010">
                  <a:moveTo>
                    <a:pt x="584673" y="841498"/>
                  </a:moveTo>
                  <a:lnTo>
                    <a:pt x="584673" y="813814"/>
                  </a:lnTo>
                </a:path>
                <a:path w="1030605" h="842010">
                  <a:moveTo>
                    <a:pt x="897637" y="841498"/>
                  </a:moveTo>
                  <a:lnTo>
                    <a:pt x="897637" y="813814"/>
                  </a:lnTo>
                </a:path>
                <a:path w="1030605" h="842010">
                  <a:moveTo>
                    <a:pt x="652476" y="841498"/>
                  </a:moveTo>
                  <a:lnTo>
                    <a:pt x="652476" y="813814"/>
                  </a:lnTo>
                </a:path>
                <a:path w="1030605" h="842010">
                  <a:moveTo>
                    <a:pt x="603780" y="841498"/>
                  </a:moveTo>
                  <a:lnTo>
                    <a:pt x="603780" y="813814"/>
                  </a:lnTo>
                </a:path>
                <a:path w="1030605" h="842010">
                  <a:moveTo>
                    <a:pt x="614536" y="841498"/>
                  </a:moveTo>
                  <a:lnTo>
                    <a:pt x="614536" y="813814"/>
                  </a:lnTo>
                </a:path>
                <a:path w="1030605" h="842010">
                  <a:moveTo>
                    <a:pt x="790396" y="841498"/>
                  </a:moveTo>
                  <a:lnTo>
                    <a:pt x="790396" y="813814"/>
                  </a:lnTo>
                </a:path>
                <a:path w="1030605" h="842010">
                  <a:moveTo>
                    <a:pt x="643263" y="841498"/>
                  </a:moveTo>
                  <a:lnTo>
                    <a:pt x="643263" y="813814"/>
                  </a:lnTo>
                </a:path>
                <a:path w="1030605" h="842010">
                  <a:moveTo>
                    <a:pt x="652839" y="841498"/>
                  </a:moveTo>
                  <a:lnTo>
                    <a:pt x="652839" y="813814"/>
                  </a:lnTo>
                </a:path>
                <a:path w="1030605" h="842010">
                  <a:moveTo>
                    <a:pt x="554176" y="841498"/>
                  </a:moveTo>
                  <a:lnTo>
                    <a:pt x="554176" y="813814"/>
                  </a:lnTo>
                </a:path>
                <a:path w="1030605" h="842010">
                  <a:moveTo>
                    <a:pt x="624111" y="841498"/>
                  </a:moveTo>
                  <a:lnTo>
                    <a:pt x="624111" y="813814"/>
                  </a:lnTo>
                </a:path>
                <a:path w="1030605" h="842010">
                  <a:moveTo>
                    <a:pt x="738931" y="841498"/>
                  </a:moveTo>
                  <a:lnTo>
                    <a:pt x="738931" y="813814"/>
                  </a:lnTo>
                </a:path>
                <a:path w="1030605" h="842010">
                  <a:moveTo>
                    <a:pt x="917878" y="841498"/>
                  </a:moveTo>
                  <a:lnTo>
                    <a:pt x="917878" y="813814"/>
                  </a:lnTo>
                </a:path>
                <a:path w="1030605" h="842010">
                  <a:moveTo>
                    <a:pt x="351267" y="841498"/>
                  </a:moveTo>
                  <a:lnTo>
                    <a:pt x="351267" y="813814"/>
                  </a:lnTo>
                </a:path>
                <a:path w="1030605" h="842010">
                  <a:moveTo>
                    <a:pt x="596155" y="841498"/>
                  </a:moveTo>
                  <a:lnTo>
                    <a:pt x="596155" y="813814"/>
                  </a:lnTo>
                </a:path>
                <a:path w="1030605" h="842010">
                  <a:moveTo>
                    <a:pt x="654836" y="841498"/>
                  </a:moveTo>
                  <a:lnTo>
                    <a:pt x="654836" y="813814"/>
                  </a:lnTo>
                </a:path>
                <a:path w="1030605" h="842010">
                  <a:moveTo>
                    <a:pt x="511425" y="841498"/>
                  </a:moveTo>
                  <a:lnTo>
                    <a:pt x="511425" y="813814"/>
                  </a:lnTo>
                </a:path>
                <a:path w="1030605" h="842010">
                  <a:moveTo>
                    <a:pt x="540016" y="841498"/>
                  </a:moveTo>
                  <a:lnTo>
                    <a:pt x="540016" y="813814"/>
                  </a:lnTo>
                </a:path>
                <a:path w="1030605" h="842010">
                  <a:moveTo>
                    <a:pt x="771562" y="841498"/>
                  </a:moveTo>
                  <a:lnTo>
                    <a:pt x="771562" y="813814"/>
                  </a:lnTo>
                </a:path>
                <a:path w="1030605" h="842010">
                  <a:moveTo>
                    <a:pt x="771744" y="841498"/>
                  </a:moveTo>
                  <a:lnTo>
                    <a:pt x="771744" y="813814"/>
                  </a:lnTo>
                </a:path>
                <a:path w="1030605" h="842010">
                  <a:moveTo>
                    <a:pt x="871632" y="841498"/>
                  </a:moveTo>
                  <a:lnTo>
                    <a:pt x="871632" y="813814"/>
                  </a:lnTo>
                </a:path>
                <a:path w="1030605" h="842010">
                  <a:moveTo>
                    <a:pt x="514511" y="841498"/>
                  </a:moveTo>
                  <a:lnTo>
                    <a:pt x="514511" y="813814"/>
                  </a:lnTo>
                </a:path>
                <a:path w="1030605" h="842010">
                  <a:moveTo>
                    <a:pt x="763620" y="841498"/>
                  </a:moveTo>
                  <a:lnTo>
                    <a:pt x="763620" y="813814"/>
                  </a:lnTo>
                </a:path>
                <a:path w="1030605" h="842010">
                  <a:moveTo>
                    <a:pt x="668406" y="841498"/>
                  </a:moveTo>
                  <a:lnTo>
                    <a:pt x="668406" y="813814"/>
                  </a:lnTo>
                </a:path>
                <a:path w="1030605" h="842010">
                  <a:moveTo>
                    <a:pt x="791621" y="841498"/>
                  </a:moveTo>
                  <a:lnTo>
                    <a:pt x="791621" y="813814"/>
                  </a:lnTo>
                </a:path>
                <a:path w="1030605" h="842010">
                  <a:moveTo>
                    <a:pt x="604460" y="841498"/>
                  </a:moveTo>
                  <a:lnTo>
                    <a:pt x="604460" y="813814"/>
                  </a:lnTo>
                </a:path>
                <a:path w="1030605" h="842010">
                  <a:moveTo>
                    <a:pt x="800017" y="841498"/>
                  </a:moveTo>
                  <a:lnTo>
                    <a:pt x="800017" y="813814"/>
                  </a:lnTo>
                </a:path>
                <a:path w="1030605" h="842010">
                  <a:moveTo>
                    <a:pt x="482470" y="841498"/>
                  </a:moveTo>
                  <a:lnTo>
                    <a:pt x="482470" y="813814"/>
                  </a:lnTo>
                </a:path>
                <a:path w="1030605" h="842010">
                  <a:moveTo>
                    <a:pt x="597108" y="841498"/>
                  </a:moveTo>
                  <a:lnTo>
                    <a:pt x="597108" y="813814"/>
                  </a:lnTo>
                </a:path>
                <a:path w="1030605" h="842010">
                  <a:moveTo>
                    <a:pt x="543919" y="841498"/>
                  </a:moveTo>
                  <a:lnTo>
                    <a:pt x="543919" y="813814"/>
                  </a:lnTo>
                </a:path>
                <a:path w="1030605" h="842010">
                  <a:moveTo>
                    <a:pt x="671310" y="841498"/>
                  </a:moveTo>
                  <a:lnTo>
                    <a:pt x="671310" y="813814"/>
                  </a:lnTo>
                </a:path>
                <a:path w="1030605" h="842010">
                  <a:moveTo>
                    <a:pt x="744060" y="841498"/>
                  </a:moveTo>
                  <a:lnTo>
                    <a:pt x="744060" y="813814"/>
                  </a:lnTo>
                </a:path>
                <a:path w="1030605" h="842010">
                  <a:moveTo>
                    <a:pt x="702080" y="841498"/>
                  </a:moveTo>
                  <a:lnTo>
                    <a:pt x="702080" y="813814"/>
                  </a:lnTo>
                </a:path>
                <a:path w="1030605" h="842010">
                  <a:moveTo>
                    <a:pt x="571376" y="841498"/>
                  </a:moveTo>
                  <a:lnTo>
                    <a:pt x="571376" y="813814"/>
                  </a:lnTo>
                </a:path>
                <a:path w="1030605" h="842010">
                  <a:moveTo>
                    <a:pt x="818715" y="841498"/>
                  </a:moveTo>
                  <a:lnTo>
                    <a:pt x="818715" y="813814"/>
                  </a:lnTo>
                </a:path>
                <a:path w="1030605" h="842010">
                  <a:moveTo>
                    <a:pt x="689600" y="841498"/>
                  </a:moveTo>
                  <a:lnTo>
                    <a:pt x="689600" y="813814"/>
                  </a:lnTo>
                </a:path>
                <a:path w="1030605" h="842010">
                  <a:moveTo>
                    <a:pt x="549864" y="841498"/>
                  </a:moveTo>
                  <a:lnTo>
                    <a:pt x="549864" y="813814"/>
                  </a:lnTo>
                </a:path>
                <a:path w="1030605" h="842010">
                  <a:moveTo>
                    <a:pt x="739839" y="841498"/>
                  </a:moveTo>
                  <a:lnTo>
                    <a:pt x="739839" y="813814"/>
                  </a:lnTo>
                </a:path>
                <a:path w="1030605" h="842010">
                  <a:moveTo>
                    <a:pt x="672218" y="841498"/>
                  </a:moveTo>
                  <a:lnTo>
                    <a:pt x="672218" y="813814"/>
                  </a:lnTo>
                </a:path>
                <a:path w="1030605" h="842010">
                  <a:moveTo>
                    <a:pt x="443622" y="841498"/>
                  </a:moveTo>
                  <a:lnTo>
                    <a:pt x="443622" y="813814"/>
                  </a:lnTo>
                </a:path>
                <a:path w="1030605" h="842010">
                  <a:moveTo>
                    <a:pt x="847488" y="841498"/>
                  </a:moveTo>
                  <a:lnTo>
                    <a:pt x="847488" y="813814"/>
                  </a:lnTo>
                </a:path>
                <a:path w="1030605" h="842010">
                  <a:moveTo>
                    <a:pt x="521182" y="841498"/>
                  </a:moveTo>
                  <a:lnTo>
                    <a:pt x="521182" y="813814"/>
                  </a:lnTo>
                </a:path>
                <a:path w="1030605" h="842010">
                  <a:moveTo>
                    <a:pt x="784678" y="841498"/>
                  </a:moveTo>
                  <a:lnTo>
                    <a:pt x="784678" y="813814"/>
                  </a:lnTo>
                </a:path>
                <a:path w="1030605" h="842010">
                  <a:moveTo>
                    <a:pt x="718464" y="841498"/>
                  </a:moveTo>
                  <a:lnTo>
                    <a:pt x="718464" y="813814"/>
                  </a:lnTo>
                </a:path>
                <a:path w="1030605" h="842010">
                  <a:moveTo>
                    <a:pt x="517506" y="841498"/>
                  </a:moveTo>
                  <a:lnTo>
                    <a:pt x="517506" y="813814"/>
                  </a:lnTo>
                </a:path>
                <a:path w="1030605" h="842010">
                  <a:moveTo>
                    <a:pt x="650933" y="841498"/>
                  </a:moveTo>
                  <a:lnTo>
                    <a:pt x="650933" y="813814"/>
                  </a:lnTo>
                </a:path>
                <a:path w="1030605" h="842010">
                  <a:moveTo>
                    <a:pt x="533209" y="841498"/>
                  </a:moveTo>
                  <a:lnTo>
                    <a:pt x="533209" y="813814"/>
                  </a:lnTo>
                </a:path>
                <a:path w="1030605" h="842010">
                  <a:moveTo>
                    <a:pt x="431913" y="841498"/>
                  </a:moveTo>
                  <a:lnTo>
                    <a:pt x="431913" y="813814"/>
                  </a:lnTo>
                </a:path>
                <a:path w="1030605" h="842010">
                  <a:moveTo>
                    <a:pt x="790668" y="841498"/>
                  </a:moveTo>
                  <a:lnTo>
                    <a:pt x="790668" y="813814"/>
                  </a:lnTo>
                </a:path>
                <a:path w="1030605" h="842010">
                  <a:moveTo>
                    <a:pt x="645623" y="841498"/>
                  </a:moveTo>
                  <a:lnTo>
                    <a:pt x="645623" y="813814"/>
                  </a:lnTo>
                </a:path>
                <a:path w="1030605" h="842010">
                  <a:moveTo>
                    <a:pt x="650207" y="841498"/>
                  </a:moveTo>
                  <a:lnTo>
                    <a:pt x="650207" y="813814"/>
                  </a:lnTo>
                </a:path>
                <a:path w="1030605" h="842010">
                  <a:moveTo>
                    <a:pt x="338786" y="841498"/>
                  </a:moveTo>
                  <a:lnTo>
                    <a:pt x="338786" y="813814"/>
                  </a:lnTo>
                </a:path>
                <a:path w="1030605" h="842010">
                  <a:moveTo>
                    <a:pt x="583947" y="841498"/>
                  </a:moveTo>
                  <a:lnTo>
                    <a:pt x="583947" y="813814"/>
                  </a:lnTo>
                </a:path>
                <a:path w="1030605" h="842010">
                  <a:moveTo>
                    <a:pt x="671038" y="841498"/>
                  </a:moveTo>
                  <a:lnTo>
                    <a:pt x="671038" y="813814"/>
                  </a:lnTo>
                </a:path>
                <a:path w="1030605" h="842010">
                  <a:moveTo>
                    <a:pt x="557716" y="841498"/>
                  </a:moveTo>
                  <a:lnTo>
                    <a:pt x="557716" y="813814"/>
                  </a:lnTo>
                </a:path>
                <a:path w="1030605" h="842010">
                  <a:moveTo>
                    <a:pt x="652885" y="841498"/>
                  </a:moveTo>
                  <a:lnTo>
                    <a:pt x="652885" y="813814"/>
                  </a:lnTo>
                </a:path>
                <a:path w="1030605" h="842010">
                  <a:moveTo>
                    <a:pt x="579681" y="841498"/>
                  </a:moveTo>
                  <a:lnTo>
                    <a:pt x="579681" y="813814"/>
                  </a:lnTo>
                </a:path>
                <a:path w="1030605" h="842010">
                  <a:moveTo>
                    <a:pt x="668179" y="841498"/>
                  </a:moveTo>
                  <a:lnTo>
                    <a:pt x="668179" y="813814"/>
                  </a:lnTo>
                </a:path>
                <a:path w="1030605" h="842010">
                  <a:moveTo>
                    <a:pt x="686695" y="841498"/>
                  </a:moveTo>
                  <a:lnTo>
                    <a:pt x="686695" y="813814"/>
                  </a:lnTo>
                </a:path>
                <a:path w="1030605" h="842010">
                  <a:moveTo>
                    <a:pt x="492545" y="841498"/>
                  </a:moveTo>
                  <a:lnTo>
                    <a:pt x="492545" y="813814"/>
                  </a:lnTo>
                </a:path>
                <a:path w="1030605" h="842010">
                  <a:moveTo>
                    <a:pt x="816628" y="841498"/>
                  </a:moveTo>
                  <a:lnTo>
                    <a:pt x="816628" y="813814"/>
                  </a:lnTo>
                </a:path>
                <a:path w="1030605" h="842010">
                  <a:moveTo>
                    <a:pt x="653701" y="841498"/>
                  </a:moveTo>
                  <a:lnTo>
                    <a:pt x="653701" y="813814"/>
                  </a:lnTo>
                </a:path>
                <a:path w="1030605" h="842010">
                  <a:moveTo>
                    <a:pt x="656016" y="841498"/>
                  </a:moveTo>
                  <a:lnTo>
                    <a:pt x="656016" y="813814"/>
                  </a:lnTo>
                </a:path>
                <a:path w="1030605" h="842010">
                  <a:moveTo>
                    <a:pt x="438902" y="841498"/>
                  </a:moveTo>
                  <a:lnTo>
                    <a:pt x="438902" y="813814"/>
                  </a:lnTo>
                </a:path>
                <a:path w="1030605" h="842010">
                  <a:moveTo>
                    <a:pt x="746102" y="841498"/>
                  </a:moveTo>
                  <a:lnTo>
                    <a:pt x="746102" y="813814"/>
                  </a:lnTo>
                </a:path>
                <a:path w="1030605" h="842010">
                  <a:moveTo>
                    <a:pt x="526855" y="841498"/>
                  </a:moveTo>
                  <a:lnTo>
                    <a:pt x="526855" y="813814"/>
                  </a:lnTo>
                </a:path>
                <a:path w="1030605" h="842010">
                  <a:moveTo>
                    <a:pt x="612584" y="841498"/>
                  </a:moveTo>
                  <a:lnTo>
                    <a:pt x="612584" y="813814"/>
                  </a:lnTo>
                </a:path>
                <a:path w="1030605" h="842010">
                  <a:moveTo>
                    <a:pt x="521681" y="841498"/>
                  </a:moveTo>
                  <a:lnTo>
                    <a:pt x="521681" y="813814"/>
                  </a:lnTo>
                </a:path>
                <a:path w="1030605" h="842010">
                  <a:moveTo>
                    <a:pt x="586353" y="841498"/>
                  </a:moveTo>
                  <a:lnTo>
                    <a:pt x="586353" y="813814"/>
                  </a:lnTo>
                </a:path>
                <a:path w="1030605" h="842010">
                  <a:moveTo>
                    <a:pt x="542058" y="841498"/>
                  </a:moveTo>
                  <a:lnTo>
                    <a:pt x="542058" y="813814"/>
                  </a:lnTo>
                </a:path>
                <a:path w="1030605" h="842010">
                  <a:moveTo>
                    <a:pt x="671673" y="841498"/>
                  </a:moveTo>
                  <a:lnTo>
                    <a:pt x="671673" y="813814"/>
                  </a:lnTo>
                </a:path>
                <a:path w="1030605" h="842010">
                  <a:moveTo>
                    <a:pt x="684925" y="841498"/>
                  </a:moveTo>
                  <a:lnTo>
                    <a:pt x="684925" y="813814"/>
                  </a:lnTo>
                </a:path>
                <a:path w="1030605" h="842010">
                  <a:moveTo>
                    <a:pt x="567972" y="841498"/>
                  </a:moveTo>
                  <a:lnTo>
                    <a:pt x="567972" y="813814"/>
                  </a:lnTo>
                </a:path>
                <a:path w="1030605" h="842010">
                  <a:moveTo>
                    <a:pt x="549093" y="841498"/>
                  </a:moveTo>
                  <a:lnTo>
                    <a:pt x="549093" y="813814"/>
                  </a:lnTo>
                </a:path>
                <a:path w="1030605" h="842010">
                  <a:moveTo>
                    <a:pt x="640495" y="841498"/>
                  </a:moveTo>
                  <a:lnTo>
                    <a:pt x="640495" y="813814"/>
                  </a:lnTo>
                </a:path>
                <a:path w="1030605" h="842010">
                  <a:moveTo>
                    <a:pt x="538155" y="841498"/>
                  </a:moveTo>
                  <a:lnTo>
                    <a:pt x="538155" y="813814"/>
                  </a:lnTo>
                </a:path>
                <a:path w="1030605" h="842010">
                  <a:moveTo>
                    <a:pt x="702534" y="841498"/>
                  </a:moveTo>
                  <a:lnTo>
                    <a:pt x="702534" y="813814"/>
                  </a:lnTo>
                </a:path>
                <a:path w="1030605" h="842010">
                  <a:moveTo>
                    <a:pt x="529487" y="841498"/>
                  </a:moveTo>
                  <a:lnTo>
                    <a:pt x="529487" y="813814"/>
                  </a:lnTo>
                </a:path>
                <a:path w="1030605" h="842010">
                  <a:moveTo>
                    <a:pt x="1017404" y="841498"/>
                  </a:moveTo>
                  <a:lnTo>
                    <a:pt x="1017404" y="813814"/>
                  </a:lnTo>
                </a:path>
                <a:path w="1030605" h="842010">
                  <a:moveTo>
                    <a:pt x="545371" y="841498"/>
                  </a:moveTo>
                  <a:lnTo>
                    <a:pt x="545371" y="813814"/>
                  </a:lnTo>
                </a:path>
                <a:path w="1030605" h="842010">
                  <a:moveTo>
                    <a:pt x="616033" y="841498"/>
                  </a:moveTo>
                  <a:lnTo>
                    <a:pt x="616033" y="813814"/>
                  </a:lnTo>
                </a:path>
                <a:path w="1030605" h="842010">
                  <a:moveTo>
                    <a:pt x="680523" y="841498"/>
                  </a:moveTo>
                  <a:lnTo>
                    <a:pt x="680523" y="813814"/>
                  </a:lnTo>
                </a:path>
                <a:path w="1030605" h="842010">
                  <a:moveTo>
                    <a:pt x="629104" y="841498"/>
                  </a:moveTo>
                  <a:lnTo>
                    <a:pt x="629104" y="813814"/>
                  </a:lnTo>
                </a:path>
                <a:path w="1030605" h="842010">
                  <a:moveTo>
                    <a:pt x="520184" y="841498"/>
                  </a:moveTo>
                  <a:lnTo>
                    <a:pt x="520184" y="813814"/>
                  </a:lnTo>
                </a:path>
                <a:path w="1030605" h="842010">
                  <a:moveTo>
                    <a:pt x="579999" y="841498"/>
                  </a:moveTo>
                  <a:lnTo>
                    <a:pt x="579999" y="813814"/>
                  </a:lnTo>
                </a:path>
                <a:path w="1030605" h="842010">
                  <a:moveTo>
                    <a:pt x="677301" y="841498"/>
                  </a:moveTo>
                  <a:lnTo>
                    <a:pt x="677301" y="813814"/>
                  </a:lnTo>
                </a:path>
                <a:path w="1030605" h="842010">
                  <a:moveTo>
                    <a:pt x="471850" y="841498"/>
                  </a:moveTo>
                  <a:lnTo>
                    <a:pt x="471850" y="813814"/>
                  </a:lnTo>
                </a:path>
                <a:path w="1030605" h="842010">
                  <a:moveTo>
                    <a:pt x="692050" y="841498"/>
                  </a:moveTo>
                  <a:lnTo>
                    <a:pt x="692050" y="813814"/>
                  </a:lnTo>
                </a:path>
                <a:path w="1030605" h="842010">
                  <a:moveTo>
                    <a:pt x="504163" y="841498"/>
                  </a:moveTo>
                  <a:lnTo>
                    <a:pt x="504163" y="813814"/>
                  </a:lnTo>
                </a:path>
                <a:path w="1030605" h="842010">
                  <a:moveTo>
                    <a:pt x="721459" y="841498"/>
                  </a:moveTo>
                  <a:lnTo>
                    <a:pt x="721459" y="813814"/>
                  </a:lnTo>
                </a:path>
                <a:path w="1030605" h="842010">
                  <a:moveTo>
                    <a:pt x="620481" y="841498"/>
                  </a:moveTo>
                  <a:lnTo>
                    <a:pt x="620481" y="813814"/>
                  </a:lnTo>
                </a:path>
                <a:path w="1030605" h="842010">
                  <a:moveTo>
                    <a:pt x="804510" y="841498"/>
                  </a:moveTo>
                  <a:lnTo>
                    <a:pt x="804510" y="813814"/>
                  </a:lnTo>
                </a:path>
                <a:path w="1030605" h="842010">
                  <a:moveTo>
                    <a:pt x="774285" y="841498"/>
                  </a:moveTo>
                  <a:lnTo>
                    <a:pt x="774285" y="813814"/>
                  </a:lnTo>
                </a:path>
                <a:path w="1030605" h="842010">
                  <a:moveTo>
                    <a:pt x="673579" y="841498"/>
                  </a:moveTo>
                  <a:lnTo>
                    <a:pt x="673579" y="813814"/>
                  </a:lnTo>
                </a:path>
                <a:path w="1030605" h="842010">
                  <a:moveTo>
                    <a:pt x="549637" y="841498"/>
                  </a:moveTo>
                  <a:lnTo>
                    <a:pt x="549637" y="813814"/>
                  </a:lnTo>
                </a:path>
                <a:path w="1030605" h="842010">
                  <a:moveTo>
                    <a:pt x="601601" y="841498"/>
                  </a:moveTo>
                  <a:lnTo>
                    <a:pt x="601601" y="813814"/>
                  </a:lnTo>
                </a:path>
                <a:path w="1030605" h="842010">
                  <a:moveTo>
                    <a:pt x="827021" y="841498"/>
                  </a:moveTo>
                  <a:lnTo>
                    <a:pt x="827021" y="813814"/>
                  </a:lnTo>
                </a:path>
                <a:path w="1030605" h="842010">
                  <a:moveTo>
                    <a:pt x="659964" y="841498"/>
                  </a:moveTo>
                  <a:lnTo>
                    <a:pt x="659964" y="813814"/>
                  </a:lnTo>
                </a:path>
                <a:path w="1030605" h="842010">
                  <a:moveTo>
                    <a:pt x="762395" y="841498"/>
                  </a:moveTo>
                  <a:lnTo>
                    <a:pt x="762395" y="813814"/>
                  </a:lnTo>
                </a:path>
                <a:path w="1030605" h="842010">
                  <a:moveTo>
                    <a:pt x="811499" y="841498"/>
                  </a:moveTo>
                  <a:lnTo>
                    <a:pt x="811499" y="813814"/>
                  </a:lnTo>
                </a:path>
                <a:path w="1030605" h="842010">
                  <a:moveTo>
                    <a:pt x="649572" y="841498"/>
                  </a:moveTo>
                  <a:lnTo>
                    <a:pt x="649572" y="813814"/>
                  </a:lnTo>
                </a:path>
                <a:path w="1030605" h="842010">
                  <a:moveTo>
                    <a:pt x="723456" y="841498"/>
                  </a:moveTo>
                  <a:lnTo>
                    <a:pt x="723456" y="813814"/>
                  </a:lnTo>
                </a:path>
                <a:path w="1030605" h="842010">
                  <a:moveTo>
                    <a:pt x="676983" y="841498"/>
                  </a:moveTo>
                  <a:lnTo>
                    <a:pt x="676983" y="813814"/>
                  </a:lnTo>
                </a:path>
                <a:path w="1030605" h="842010">
                  <a:moveTo>
                    <a:pt x="812906" y="841498"/>
                  </a:moveTo>
                  <a:lnTo>
                    <a:pt x="812906" y="813814"/>
                  </a:lnTo>
                </a:path>
                <a:path w="1030605" h="842010">
                  <a:moveTo>
                    <a:pt x="858063" y="841498"/>
                  </a:moveTo>
                  <a:lnTo>
                    <a:pt x="858063" y="813814"/>
                  </a:lnTo>
                </a:path>
                <a:path w="1030605" h="842010">
                  <a:moveTo>
                    <a:pt x="812679" y="841498"/>
                  </a:moveTo>
                  <a:lnTo>
                    <a:pt x="812679" y="813814"/>
                  </a:lnTo>
                </a:path>
                <a:path w="1030605" h="842010">
                  <a:moveTo>
                    <a:pt x="446027" y="841498"/>
                  </a:moveTo>
                  <a:lnTo>
                    <a:pt x="446027" y="813814"/>
                  </a:lnTo>
                </a:path>
                <a:path w="1030605" h="842010">
                  <a:moveTo>
                    <a:pt x="645487" y="841498"/>
                  </a:moveTo>
                  <a:lnTo>
                    <a:pt x="645487" y="813814"/>
                  </a:lnTo>
                </a:path>
                <a:path w="1030605" h="842010">
                  <a:moveTo>
                    <a:pt x="557988" y="841498"/>
                  </a:moveTo>
                  <a:lnTo>
                    <a:pt x="557988" y="813814"/>
                  </a:lnTo>
                </a:path>
                <a:path w="1030605" h="842010">
                  <a:moveTo>
                    <a:pt x="442986" y="841498"/>
                  </a:moveTo>
                  <a:lnTo>
                    <a:pt x="442986" y="813814"/>
                  </a:lnTo>
                </a:path>
                <a:path w="1030605" h="842010">
                  <a:moveTo>
                    <a:pt x="698404" y="841498"/>
                  </a:moveTo>
                  <a:lnTo>
                    <a:pt x="698404" y="813814"/>
                  </a:lnTo>
                </a:path>
                <a:path w="1030605" h="842010">
                  <a:moveTo>
                    <a:pt x="707935" y="841498"/>
                  </a:moveTo>
                  <a:lnTo>
                    <a:pt x="707935" y="813814"/>
                  </a:lnTo>
                </a:path>
                <a:path w="1030605" h="842010">
                  <a:moveTo>
                    <a:pt x="647665" y="841498"/>
                  </a:moveTo>
                  <a:lnTo>
                    <a:pt x="647665" y="813814"/>
                  </a:lnTo>
                </a:path>
                <a:path w="1030605" h="842010">
                  <a:moveTo>
                    <a:pt x="602101" y="841498"/>
                  </a:moveTo>
                  <a:lnTo>
                    <a:pt x="602101" y="813814"/>
                  </a:lnTo>
                </a:path>
                <a:path w="1030605" h="842010">
                  <a:moveTo>
                    <a:pt x="762032" y="841498"/>
                  </a:moveTo>
                  <a:lnTo>
                    <a:pt x="762032" y="813814"/>
                  </a:lnTo>
                </a:path>
                <a:path w="1030605" h="842010">
                  <a:moveTo>
                    <a:pt x="774830" y="841498"/>
                  </a:moveTo>
                  <a:lnTo>
                    <a:pt x="774830" y="813814"/>
                  </a:lnTo>
                </a:path>
                <a:path w="1030605" h="842010">
                  <a:moveTo>
                    <a:pt x="570559" y="841498"/>
                  </a:moveTo>
                  <a:lnTo>
                    <a:pt x="570559" y="813814"/>
                  </a:lnTo>
                </a:path>
                <a:path w="1030605" h="842010">
                  <a:moveTo>
                    <a:pt x="521273" y="841498"/>
                  </a:moveTo>
                  <a:lnTo>
                    <a:pt x="521273" y="813814"/>
                  </a:lnTo>
                </a:path>
                <a:path w="1030605" h="842010">
                  <a:moveTo>
                    <a:pt x="895822" y="841498"/>
                  </a:moveTo>
                  <a:lnTo>
                    <a:pt x="895822" y="813814"/>
                  </a:lnTo>
                </a:path>
                <a:path w="1030605" h="842010">
                  <a:moveTo>
                    <a:pt x="615489" y="841498"/>
                  </a:moveTo>
                  <a:lnTo>
                    <a:pt x="615489" y="813814"/>
                  </a:lnTo>
                </a:path>
                <a:path w="1030605" h="842010">
                  <a:moveTo>
                    <a:pt x="620572" y="841498"/>
                  </a:moveTo>
                  <a:lnTo>
                    <a:pt x="620572" y="813814"/>
                  </a:lnTo>
                </a:path>
                <a:path w="1030605" h="842010">
                  <a:moveTo>
                    <a:pt x="733894" y="841498"/>
                  </a:moveTo>
                  <a:lnTo>
                    <a:pt x="733894" y="813814"/>
                  </a:lnTo>
                </a:path>
                <a:path w="1030605" h="842010">
                  <a:moveTo>
                    <a:pt x="761532" y="841498"/>
                  </a:moveTo>
                  <a:lnTo>
                    <a:pt x="761532" y="813814"/>
                  </a:lnTo>
                </a:path>
                <a:path w="1030605" h="842010">
                  <a:moveTo>
                    <a:pt x="573191" y="841498"/>
                  </a:moveTo>
                  <a:lnTo>
                    <a:pt x="573191" y="813814"/>
                  </a:lnTo>
                </a:path>
                <a:path w="1030605" h="842010">
                  <a:moveTo>
                    <a:pt x="806507" y="841498"/>
                  </a:moveTo>
                  <a:lnTo>
                    <a:pt x="806507" y="813814"/>
                  </a:lnTo>
                </a:path>
                <a:path w="1030605" h="842010">
                  <a:moveTo>
                    <a:pt x="665183" y="841498"/>
                  </a:moveTo>
                  <a:lnTo>
                    <a:pt x="665183" y="813814"/>
                  </a:lnTo>
                </a:path>
                <a:path w="1030605" h="842010">
                  <a:moveTo>
                    <a:pt x="424833" y="841498"/>
                  </a:moveTo>
                  <a:lnTo>
                    <a:pt x="424833" y="813814"/>
                  </a:lnTo>
                </a:path>
                <a:path w="1030605" h="842010">
                  <a:moveTo>
                    <a:pt x="703442" y="841498"/>
                  </a:moveTo>
                  <a:lnTo>
                    <a:pt x="703442" y="813814"/>
                  </a:lnTo>
                </a:path>
                <a:path w="1030605" h="842010">
                  <a:moveTo>
                    <a:pt x="772061" y="841498"/>
                  </a:moveTo>
                  <a:lnTo>
                    <a:pt x="772061" y="813814"/>
                  </a:lnTo>
                </a:path>
                <a:path w="1030605" h="842010">
                  <a:moveTo>
                    <a:pt x="543919" y="841498"/>
                  </a:moveTo>
                  <a:lnTo>
                    <a:pt x="543919" y="813814"/>
                  </a:lnTo>
                </a:path>
                <a:path w="1030605" h="842010">
                  <a:moveTo>
                    <a:pt x="527445" y="841498"/>
                  </a:moveTo>
                  <a:lnTo>
                    <a:pt x="527445" y="813814"/>
                  </a:lnTo>
                </a:path>
                <a:path w="1030605" h="842010">
                  <a:moveTo>
                    <a:pt x="623567" y="841498"/>
                  </a:moveTo>
                  <a:lnTo>
                    <a:pt x="623567" y="813814"/>
                  </a:lnTo>
                </a:path>
                <a:path w="1030605" h="842010">
                  <a:moveTo>
                    <a:pt x="784769" y="841498"/>
                  </a:moveTo>
                  <a:lnTo>
                    <a:pt x="784769" y="813814"/>
                  </a:lnTo>
                </a:path>
                <a:path w="1030605" h="842010">
                  <a:moveTo>
                    <a:pt x="727359" y="841498"/>
                  </a:moveTo>
                  <a:lnTo>
                    <a:pt x="727359" y="813814"/>
                  </a:lnTo>
                </a:path>
                <a:path w="1030605" h="842010">
                  <a:moveTo>
                    <a:pt x="718781" y="841498"/>
                  </a:moveTo>
                  <a:lnTo>
                    <a:pt x="718781" y="813814"/>
                  </a:lnTo>
                </a:path>
                <a:path w="1030605" h="842010">
                  <a:moveTo>
                    <a:pt x="799019" y="841498"/>
                  </a:moveTo>
                  <a:lnTo>
                    <a:pt x="799019" y="813814"/>
                  </a:lnTo>
                </a:path>
                <a:path w="1030605" h="842010">
                  <a:moveTo>
                    <a:pt x="620753" y="841498"/>
                  </a:moveTo>
                  <a:lnTo>
                    <a:pt x="620753" y="813814"/>
                  </a:lnTo>
                </a:path>
                <a:path w="1030605" h="842010">
                  <a:moveTo>
                    <a:pt x="598742" y="841498"/>
                  </a:moveTo>
                  <a:lnTo>
                    <a:pt x="598742" y="813814"/>
                  </a:lnTo>
                </a:path>
                <a:path w="1030605" h="842010">
                  <a:moveTo>
                    <a:pt x="580135" y="841498"/>
                  </a:moveTo>
                  <a:lnTo>
                    <a:pt x="580135" y="813814"/>
                  </a:lnTo>
                </a:path>
                <a:path w="1030605" h="842010">
                  <a:moveTo>
                    <a:pt x="335156" y="841498"/>
                  </a:moveTo>
                  <a:lnTo>
                    <a:pt x="335156" y="813814"/>
                  </a:lnTo>
                </a:path>
                <a:path w="1030605" h="842010">
                  <a:moveTo>
                    <a:pt x="704440" y="841498"/>
                  </a:moveTo>
                  <a:lnTo>
                    <a:pt x="704440" y="813814"/>
                  </a:lnTo>
                </a:path>
                <a:path w="1030605" h="842010">
                  <a:moveTo>
                    <a:pt x="733258" y="841498"/>
                  </a:moveTo>
                  <a:lnTo>
                    <a:pt x="733258" y="813814"/>
                  </a:lnTo>
                </a:path>
                <a:path w="1030605" h="842010">
                  <a:moveTo>
                    <a:pt x="506387" y="841498"/>
                  </a:moveTo>
                  <a:lnTo>
                    <a:pt x="506387" y="813814"/>
                  </a:lnTo>
                </a:path>
                <a:path w="1030605" h="842010">
                  <a:moveTo>
                    <a:pt x="778642" y="841498"/>
                  </a:moveTo>
                  <a:lnTo>
                    <a:pt x="778642" y="813814"/>
                  </a:lnTo>
                </a:path>
                <a:path w="1030605" h="842010">
                  <a:moveTo>
                    <a:pt x="646985" y="841498"/>
                  </a:moveTo>
                  <a:lnTo>
                    <a:pt x="646985" y="813814"/>
                  </a:lnTo>
                </a:path>
                <a:path w="1030605" h="842010">
                  <a:moveTo>
                    <a:pt x="798202" y="841498"/>
                  </a:moveTo>
                  <a:lnTo>
                    <a:pt x="798202" y="813814"/>
                  </a:lnTo>
                </a:path>
                <a:path w="1030605" h="842010">
                  <a:moveTo>
                    <a:pt x="779005" y="841498"/>
                  </a:moveTo>
                  <a:lnTo>
                    <a:pt x="779005" y="813814"/>
                  </a:lnTo>
                </a:path>
                <a:path w="1030605" h="842010">
                  <a:moveTo>
                    <a:pt x="536839" y="841498"/>
                  </a:moveTo>
                  <a:lnTo>
                    <a:pt x="536839" y="813814"/>
                  </a:lnTo>
                </a:path>
                <a:path w="1030605" h="842010">
                  <a:moveTo>
                    <a:pt x="653656" y="841498"/>
                  </a:moveTo>
                  <a:lnTo>
                    <a:pt x="653656" y="813814"/>
                  </a:lnTo>
                </a:path>
                <a:path w="1030605" h="842010">
                  <a:moveTo>
                    <a:pt x="702715" y="841498"/>
                  </a:moveTo>
                  <a:lnTo>
                    <a:pt x="702715" y="813814"/>
                  </a:lnTo>
                </a:path>
                <a:path w="1030605" h="842010">
                  <a:moveTo>
                    <a:pt x="673897" y="841498"/>
                  </a:moveTo>
                  <a:lnTo>
                    <a:pt x="673897" y="813814"/>
                  </a:lnTo>
                </a:path>
                <a:path w="1030605" h="842010">
                  <a:moveTo>
                    <a:pt x="832875" y="841498"/>
                  </a:moveTo>
                  <a:lnTo>
                    <a:pt x="832875" y="813814"/>
                  </a:lnTo>
                </a:path>
                <a:path w="1030605" h="842010">
                  <a:moveTo>
                    <a:pt x="611359" y="841498"/>
                  </a:moveTo>
                  <a:lnTo>
                    <a:pt x="611359" y="813814"/>
                  </a:lnTo>
                </a:path>
                <a:path w="1030605" h="842010">
                  <a:moveTo>
                    <a:pt x="606185" y="841498"/>
                  </a:moveTo>
                  <a:lnTo>
                    <a:pt x="606185" y="813814"/>
                  </a:lnTo>
                </a:path>
                <a:path w="1030605" h="842010">
                  <a:moveTo>
                    <a:pt x="692913" y="841498"/>
                  </a:moveTo>
                  <a:lnTo>
                    <a:pt x="692913" y="813814"/>
                  </a:lnTo>
                </a:path>
                <a:path w="1030605" h="842010">
                  <a:moveTo>
                    <a:pt x="611177" y="841498"/>
                  </a:moveTo>
                  <a:lnTo>
                    <a:pt x="611177" y="813814"/>
                  </a:lnTo>
                </a:path>
                <a:path w="1030605" h="842010">
                  <a:moveTo>
                    <a:pt x="559985" y="841498"/>
                  </a:moveTo>
                  <a:lnTo>
                    <a:pt x="559985" y="813814"/>
                  </a:lnTo>
                </a:path>
                <a:path w="1030605" h="842010">
                  <a:moveTo>
                    <a:pt x="993850" y="841498"/>
                  </a:moveTo>
                  <a:lnTo>
                    <a:pt x="993850" y="813814"/>
                  </a:lnTo>
                </a:path>
                <a:path w="1030605" h="842010">
                  <a:moveTo>
                    <a:pt x="538609" y="841498"/>
                  </a:moveTo>
                  <a:lnTo>
                    <a:pt x="538609" y="813814"/>
                  </a:lnTo>
                </a:path>
                <a:path w="1030605" h="842010">
                  <a:moveTo>
                    <a:pt x="515191" y="841498"/>
                  </a:moveTo>
                  <a:lnTo>
                    <a:pt x="515191" y="813814"/>
                  </a:lnTo>
                </a:path>
                <a:path w="1030605" h="842010">
                  <a:moveTo>
                    <a:pt x="650025" y="841498"/>
                  </a:moveTo>
                  <a:lnTo>
                    <a:pt x="650025" y="813814"/>
                  </a:lnTo>
                </a:path>
                <a:path w="1030605" h="842010">
                  <a:moveTo>
                    <a:pt x="663731" y="841498"/>
                  </a:moveTo>
                  <a:lnTo>
                    <a:pt x="663731" y="813814"/>
                  </a:lnTo>
                </a:path>
                <a:path w="1030605" h="842010">
                  <a:moveTo>
                    <a:pt x="702761" y="841498"/>
                  </a:moveTo>
                  <a:lnTo>
                    <a:pt x="702761" y="813814"/>
                  </a:lnTo>
                </a:path>
                <a:path w="1030605" h="842010">
                  <a:moveTo>
                    <a:pt x="681431" y="841498"/>
                  </a:moveTo>
                  <a:lnTo>
                    <a:pt x="681431" y="813814"/>
                  </a:lnTo>
                </a:path>
                <a:path w="1030605" h="842010">
                  <a:moveTo>
                    <a:pt x="571784" y="841498"/>
                  </a:moveTo>
                  <a:lnTo>
                    <a:pt x="571784" y="813814"/>
                  </a:lnTo>
                </a:path>
                <a:path w="1030605" h="842010">
                  <a:moveTo>
                    <a:pt x="658603" y="841498"/>
                  </a:moveTo>
                  <a:lnTo>
                    <a:pt x="658603" y="813814"/>
                  </a:lnTo>
                </a:path>
                <a:path w="1030605" h="842010">
                  <a:moveTo>
                    <a:pt x="573373" y="841498"/>
                  </a:moveTo>
                  <a:lnTo>
                    <a:pt x="573373" y="813814"/>
                  </a:lnTo>
                </a:path>
                <a:path w="1030605" h="842010">
                  <a:moveTo>
                    <a:pt x="544645" y="841498"/>
                  </a:moveTo>
                  <a:lnTo>
                    <a:pt x="544645" y="813814"/>
                  </a:lnTo>
                </a:path>
                <a:path w="1030605" h="842010">
                  <a:moveTo>
                    <a:pt x="524767" y="841498"/>
                  </a:moveTo>
                  <a:lnTo>
                    <a:pt x="524767" y="813814"/>
                  </a:lnTo>
                </a:path>
                <a:path w="1030605" h="842010">
                  <a:moveTo>
                    <a:pt x="755950" y="841498"/>
                  </a:moveTo>
                  <a:lnTo>
                    <a:pt x="755950" y="813814"/>
                  </a:lnTo>
                </a:path>
                <a:path w="1030605" h="842010">
                  <a:moveTo>
                    <a:pt x="800244" y="841498"/>
                  </a:moveTo>
                  <a:lnTo>
                    <a:pt x="800244" y="813814"/>
                  </a:lnTo>
                </a:path>
                <a:path w="1030605" h="842010">
                  <a:moveTo>
                    <a:pt x="729265" y="841498"/>
                  </a:moveTo>
                  <a:lnTo>
                    <a:pt x="729265" y="813814"/>
                  </a:lnTo>
                </a:path>
                <a:path w="1030605" h="842010">
                  <a:moveTo>
                    <a:pt x="646304" y="841498"/>
                  </a:moveTo>
                  <a:lnTo>
                    <a:pt x="646304" y="813814"/>
                  </a:lnTo>
                </a:path>
                <a:path w="1030605" h="842010">
                  <a:moveTo>
                    <a:pt x="561029" y="841498"/>
                  </a:moveTo>
                  <a:lnTo>
                    <a:pt x="561029" y="813814"/>
                  </a:lnTo>
                </a:path>
                <a:path w="1030605" h="842010">
                  <a:moveTo>
                    <a:pt x="637953" y="841498"/>
                  </a:moveTo>
                  <a:lnTo>
                    <a:pt x="637953" y="813814"/>
                  </a:lnTo>
                </a:path>
                <a:path w="1030605" h="842010">
                  <a:moveTo>
                    <a:pt x="479429" y="841498"/>
                  </a:moveTo>
                  <a:lnTo>
                    <a:pt x="479429" y="813814"/>
                  </a:lnTo>
                </a:path>
                <a:path w="1030605" h="842010">
                  <a:moveTo>
                    <a:pt x="644080" y="841498"/>
                  </a:moveTo>
                  <a:lnTo>
                    <a:pt x="644080" y="813814"/>
                  </a:lnTo>
                </a:path>
                <a:path w="1030605" h="842010">
                  <a:moveTo>
                    <a:pt x="584673" y="841498"/>
                  </a:moveTo>
                  <a:lnTo>
                    <a:pt x="584673" y="813814"/>
                  </a:lnTo>
                </a:path>
                <a:path w="1030605" h="842010">
                  <a:moveTo>
                    <a:pt x="718464" y="841498"/>
                  </a:moveTo>
                  <a:lnTo>
                    <a:pt x="718464" y="813814"/>
                  </a:lnTo>
                </a:path>
                <a:path w="1030605" h="842010">
                  <a:moveTo>
                    <a:pt x="639043" y="841498"/>
                  </a:moveTo>
                  <a:lnTo>
                    <a:pt x="639043" y="813814"/>
                  </a:lnTo>
                </a:path>
                <a:path w="1030605" h="842010">
                  <a:moveTo>
                    <a:pt x="637182" y="841498"/>
                  </a:moveTo>
                  <a:lnTo>
                    <a:pt x="637182" y="813814"/>
                  </a:lnTo>
                </a:path>
                <a:path w="1030605" h="842010">
                  <a:moveTo>
                    <a:pt x="568381" y="841498"/>
                  </a:moveTo>
                  <a:lnTo>
                    <a:pt x="568381" y="813814"/>
                  </a:lnTo>
                </a:path>
                <a:path w="1030605" h="842010">
                  <a:moveTo>
                    <a:pt x="609725" y="841498"/>
                  </a:moveTo>
                  <a:lnTo>
                    <a:pt x="609725" y="813814"/>
                  </a:lnTo>
                </a:path>
                <a:path w="1030605" h="842010">
                  <a:moveTo>
                    <a:pt x="623794" y="841498"/>
                  </a:moveTo>
                  <a:lnTo>
                    <a:pt x="623794" y="813814"/>
                  </a:lnTo>
                </a:path>
                <a:path w="1030605" h="842010">
                  <a:moveTo>
                    <a:pt x="636002" y="841498"/>
                  </a:moveTo>
                  <a:lnTo>
                    <a:pt x="636002" y="813814"/>
                  </a:lnTo>
                </a:path>
                <a:path w="1030605" h="842010">
                  <a:moveTo>
                    <a:pt x="692958" y="841498"/>
                  </a:moveTo>
                  <a:lnTo>
                    <a:pt x="692958" y="813814"/>
                  </a:lnTo>
                </a:path>
                <a:path w="1030605" h="842010">
                  <a:moveTo>
                    <a:pt x="729900" y="841498"/>
                  </a:moveTo>
                  <a:lnTo>
                    <a:pt x="729900" y="813814"/>
                  </a:lnTo>
                </a:path>
                <a:path w="1030605" h="842010">
                  <a:moveTo>
                    <a:pt x="674215" y="841498"/>
                  </a:moveTo>
                  <a:lnTo>
                    <a:pt x="674215" y="813814"/>
                  </a:lnTo>
                </a:path>
                <a:path w="1030605" h="842010">
                  <a:moveTo>
                    <a:pt x="787265" y="841498"/>
                  </a:moveTo>
                  <a:lnTo>
                    <a:pt x="787265" y="813814"/>
                  </a:lnTo>
                </a:path>
                <a:path w="1030605" h="842010">
                  <a:moveTo>
                    <a:pt x="722412" y="841498"/>
                  </a:moveTo>
                  <a:lnTo>
                    <a:pt x="722412" y="813814"/>
                  </a:lnTo>
                </a:path>
                <a:path w="1030605" h="842010">
                  <a:moveTo>
                    <a:pt x="521817" y="841498"/>
                  </a:moveTo>
                  <a:lnTo>
                    <a:pt x="521817" y="813814"/>
                  </a:lnTo>
                </a:path>
                <a:path w="1030605" h="842010">
                  <a:moveTo>
                    <a:pt x="785676" y="841498"/>
                  </a:moveTo>
                  <a:lnTo>
                    <a:pt x="785676" y="813814"/>
                  </a:lnTo>
                </a:path>
                <a:path w="1030605" h="842010">
                  <a:moveTo>
                    <a:pt x="607864" y="841498"/>
                  </a:moveTo>
                  <a:lnTo>
                    <a:pt x="607864" y="813814"/>
                  </a:lnTo>
                </a:path>
                <a:path w="1030605" h="842010">
                  <a:moveTo>
                    <a:pt x="634005" y="841498"/>
                  </a:moveTo>
                  <a:lnTo>
                    <a:pt x="634005" y="813814"/>
                  </a:lnTo>
                </a:path>
                <a:path w="1030605" h="842010">
                  <a:moveTo>
                    <a:pt x="455603" y="841498"/>
                  </a:moveTo>
                  <a:lnTo>
                    <a:pt x="455603" y="813814"/>
                  </a:lnTo>
                </a:path>
                <a:path w="1030605" h="842010">
                  <a:moveTo>
                    <a:pt x="604097" y="841498"/>
                  </a:moveTo>
                  <a:lnTo>
                    <a:pt x="604097" y="813814"/>
                  </a:lnTo>
                </a:path>
                <a:path w="1030605" h="842010">
                  <a:moveTo>
                    <a:pt x="732079" y="841498"/>
                  </a:moveTo>
                  <a:lnTo>
                    <a:pt x="732079" y="813814"/>
                  </a:lnTo>
                </a:path>
                <a:path w="1030605" h="842010">
                  <a:moveTo>
                    <a:pt x="834736" y="841498"/>
                  </a:moveTo>
                  <a:lnTo>
                    <a:pt x="834736" y="813814"/>
                  </a:lnTo>
                </a:path>
                <a:path w="1030605" h="842010">
                  <a:moveTo>
                    <a:pt x="858517" y="841498"/>
                  </a:moveTo>
                  <a:lnTo>
                    <a:pt x="858517" y="813814"/>
                  </a:lnTo>
                </a:path>
                <a:path w="1030605" h="842010">
                  <a:moveTo>
                    <a:pt x="743379" y="841498"/>
                  </a:moveTo>
                  <a:lnTo>
                    <a:pt x="743379" y="813814"/>
                  </a:lnTo>
                </a:path>
                <a:path w="1030605" h="842010">
                  <a:moveTo>
                    <a:pt x="691143" y="841498"/>
                  </a:moveTo>
                  <a:lnTo>
                    <a:pt x="691143" y="813814"/>
                  </a:lnTo>
                </a:path>
                <a:path w="1030605" h="842010">
                  <a:moveTo>
                    <a:pt x="669086" y="841498"/>
                  </a:moveTo>
                  <a:lnTo>
                    <a:pt x="669086" y="813814"/>
                  </a:lnTo>
                </a:path>
                <a:path w="1030605" h="842010">
                  <a:moveTo>
                    <a:pt x="823208" y="841498"/>
                  </a:moveTo>
                  <a:lnTo>
                    <a:pt x="823208" y="813814"/>
                  </a:lnTo>
                </a:path>
                <a:path w="1030605" h="842010">
                  <a:moveTo>
                    <a:pt x="590528" y="841498"/>
                  </a:moveTo>
                  <a:lnTo>
                    <a:pt x="590528" y="813814"/>
                  </a:lnTo>
                </a:path>
                <a:path w="1030605" h="842010">
                  <a:moveTo>
                    <a:pt x="713017" y="841498"/>
                  </a:moveTo>
                  <a:lnTo>
                    <a:pt x="713017" y="813814"/>
                  </a:lnTo>
                </a:path>
                <a:path w="1030605" h="842010">
                  <a:moveTo>
                    <a:pt x="510245" y="841498"/>
                  </a:moveTo>
                  <a:lnTo>
                    <a:pt x="510245" y="813814"/>
                  </a:lnTo>
                </a:path>
                <a:path w="1030605" h="842010">
                  <a:moveTo>
                    <a:pt x="805146" y="841498"/>
                  </a:moveTo>
                  <a:lnTo>
                    <a:pt x="805146" y="813814"/>
                  </a:lnTo>
                </a:path>
                <a:path w="1030605" h="842010">
                  <a:moveTo>
                    <a:pt x="742744" y="841498"/>
                  </a:moveTo>
                  <a:lnTo>
                    <a:pt x="742744" y="813814"/>
                  </a:lnTo>
                </a:path>
                <a:path w="1030605" h="842010">
                  <a:moveTo>
                    <a:pt x="674532" y="841498"/>
                  </a:moveTo>
                  <a:lnTo>
                    <a:pt x="674532" y="813814"/>
                  </a:lnTo>
                </a:path>
                <a:path w="1030605" h="842010">
                  <a:moveTo>
                    <a:pt x="515872" y="841498"/>
                  </a:moveTo>
                  <a:lnTo>
                    <a:pt x="515872" y="813814"/>
                  </a:lnTo>
                </a:path>
                <a:path w="1030605" h="842010">
                  <a:moveTo>
                    <a:pt x="639043" y="841498"/>
                  </a:moveTo>
                  <a:lnTo>
                    <a:pt x="639043" y="813814"/>
                  </a:lnTo>
                </a:path>
                <a:path w="1030605" h="842010">
                  <a:moveTo>
                    <a:pt x="753409" y="841498"/>
                  </a:moveTo>
                  <a:lnTo>
                    <a:pt x="753409" y="813814"/>
                  </a:lnTo>
                </a:path>
                <a:path w="1030605" h="842010">
                  <a:moveTo>
                    <a:pt x="673806" y="841498"/>
                  </a:moveTo>
                  <a:lnTo>
                    <a:pt x="673806" y="813814"/>
                  </a:lnTo>
                </a:path>
                <a:path w="1030605" h="842010">
                  <a:moveTo>
                    <a:pt x="589121" y="841498"/>
                  </a:moveTo>
                  <a:lnTo>
                    <a:pt x="589121" y="813814"/>
                  </a:lnTo>
                </a:path>
                <a:path w="1030605" h="842010">
                  <a:moveTo>
                    <a:pt x="639723" y="841498"/>
                  </a:moveTo>
                  <a:lnTo>
                    <a:pt x="639723" y="813814"/>
                  </a:lnTo>
                </a:path>
                <a:path w="1030605" h="842010">
                  <a:moveTo>
                    <a:pt x="1008781" y="841498"/>
                  </a:moveTo>
                  <a:lnTo>
                    <a:pt x="1008781" y="813814"/>
                  </a:lnTo>
                </a:path>
                <a:path w="1030605" h="842010">
                  <a:moveTo>
                    <a:pt x="586761" y="841498"/>
                  </a:moveTo>
                  <a:lnTo>
                    <a:pt x="586761" y="813814"/>
                  </a:lnTo>
                </a:path>
                <a:path w="1030605" h="842010">
                  <a:moveTo>
                    <a:pt x="683700" y="841498"/>
                  </a:moveTo>
                  <a:lnTo>
                    <a:pt x="683700" y="813814"/>
                  </a:lnTo>
                </a:path>
                <a:path w="1030605" h="842010">
                  <a:moveTo>
                    <a:pt x="814495" y="841498"/>
                  </a:moveTo>
                  <a:lnTo>
                    <a:pt x="814495" y="813814"/>
                  </a:lnTo>
                </a:path>
                <a:path w="1030605" h="842010">
                  <a:moveTo>
                    <a:pt x="595656" y="841498"/>
                  </a:moveTo>
                  <a:lnTo>
                    <a:pt x="595656" y="813814"/>
                  </a:lnTo>
                </a:path>
                <a:path w="1030605" h="842010">
                  <a:moveTo>
                    <a:pt x="690054" y="841498"/>
                  </a:moveTo>
                  <a:lnTo>
                    <a:pt x="690054" y="813814"/>
                  </a:lnTo>
                </a:path>
                <a:path w="1030605" h="842010">
                  <a:moveTo>
                    <a:pt x="747373" y="841498"/>
                  </a:moveTo>
                  <a:lnTo>
                    <a:pt x="747373" y="813814"/>
                  </a:lnTo>
                </a:path>
                <a:path w="1030605" h="842010">
                  <a:moveTo>
                    <a:pt x="636138" y="841498"/>
                  </a:moveTo>
                  <a:lnTo>
                    <a:pt x="636138" y="813814"/>
                  </a:lnTo>
                </a:path>
                <a:path w="1030605" h="842010">
                  <a:moveTo>
                    <a:pt x="701399" y="841498"/>
                  </a:moveTo>
                  <a:lnTo>
                    <a:pt x="701399" y="813814"/>
                  </a:lnTo>
                </a:path>
                <a:path w="1030605" h="842010">
                  <a:moveTo>
                    <a:pt x="782454" y="841498"/>
                  </a:moveTo>
                  <a:lnTo>
                    <a:pt x="782454" y="813814"/>
                  </a:lnTo>
                </a:path>
                <a:path w="1030605" h="842010">
                  <a:moveTo>
                    <a:pt x="619573" y="841498"/>
                  </a:moveTo>
                  <a:lnTo>
                    <a:pt x="619573" y="813814"/>
                  </a:lnTo>
                </a:path>
                <a:path w="1030605" h="842010">
                  <a:moveTo>
                    <a:pt x="568471" y="841498"/>
                  </a:moveTo>
                  <a:lnTo>
                    <a:pt x="568471" y="813814"/>
                  </a:lnTo>
                </a:path>
                <a:path w="1030605" h="842010">
                  <a:moveTo>
                    <a:pt x="758582" y="841498"/>
                  </a:moveTo>
                  <a:lnTo>
                    <a:pt x="758582" y="813814"/>
                  </a:lnTo>
                </a:path>
                <a:path w="1030605" h="842010">
                  <a:moveTo>
                    <a:pt x="707027" y="841498"/>
                  </a:moveTo>
                  <a:lnTo>
                    <a:pt x="707027" y="813814"/>
                  </a:lnTo>
                </a:path>
                <a:path w="1030605" h="842010">
                  <a:moveTo>
                    <a:pt x="631645" y="841498"/>
                  </a:moveTo>
                  <a:lnTo>
                    <a:pt x="631645" y="813814"/>
                  </a:lnTo>
                </a:path>
                <a:path w="1030605" h="842010">
                  <a:moveTo>
                    <a:pt x="562935" y="841498"/>
                  </a:moveTo>
                  <a:lnTo>
                    <a:pt x="562935" y="813814"/>
                  </a:lnTo>
                </a:path>
                <a:path w="1030605" h="842010">
                  <a:moveTo>
                    <a:pt x="589121" y="841498"/>
                  </a:moveTo>
                  <a:lnTo>
                    <a:pt x="589121" y="813814"/>
                  </a:lnTo>
                </a:path>
                <a:path w="1030605" h="842010">
                  <a:moveTo>
                    <a:pt x="736662" y="841498"/>
                  </a:moveTo>
                  <a:lnTo>
                    <a:pt x="736662" y="813814"/>
                  </a:lnTo>
                </a:path>
                <a:path w="1030605" h="842010">
                  <a:moveTo>
                    <a:pt x="801288" y="841498"/>
                  </a:moveTo>
                  <a:lnTo>
                    <a:pt x="801288" y="813814"/>
                  </a:lnTo>
                </a:path>
                <a:path w="1030605" h="842010">
                  <a:moveTo>
                    <a:pt x="648346" y="841498"/>
                  </a:moveTo>
                  <a:lnTo>
                    <a:pt x="648346" y="813814"/>
                  </a:lnTo>
                </a:path>
                <a:path w="1030605" h="842010">
                  <a:moveTo>
                    <a:pt x="659647" y="841498"/>
                  </a:moveTo>
                  <a:lnTo>
                    <a:pt x="659647" y="813814"/>
                  </a:lnTo>
                </a:path>
                <a:path w="1030605" h="842010">
                  <a:moveTo>
                    <a:pt x="629194" y="841498"/>
                  </a:moveTo>
                  <a:lnTo>
                    <a:pt x="629194" y="813814"/>
                  </a:lnTo>
                </a:path>
                <a:path w="1030605" h="842010">
                  <a:moveTo>
                    <a:pt x="452381" y="841498"/>
                  </a:moveTo>
                  <a:lnTo>
                    <a:pt x="452381" y="813814"/>
                  </a:lnTo>
                </a:path>
                <a:path w="1030605" h="842010">
                  <a:moveTo>
                    <a:pt x="990582" y="841498"/>
                  </a:moveTo>
                  <a:lnTo>
                    <a:pt x="990582" y="813814"/>
                  </a:lnTo>
                </a:path>
                <a:path w="1030605" h="842010">
                  <a:moveTo>
                    <a:pt x="560030" y="841498"/>
                  </a:moveTo>
                  <a:lnTo>
                    <a:pt x="560030" y="813814"/>
                  </a:lnTo>
                </a:path>
                <a:path w="1030605" h="842010">
                  <a:moveTo>
                    <a:pt x="845492" y="841498"/>
                  </a:moveTo>
                  <a:lnTo>
                    <a:pt x="845492" y="813814"/>
                  </a:lnTo>
                </a:path>
                <a:path w="1030605" h="842010">
                  <a:moveTo>
                    <a:pt x="614899" y="841498"/>
                  </a:moveTo>
                  <a:lnTo>
                    <a:pt x="614899" y="813814"/>
                  </a:lnTo>
                </a:path>
                <a:path w="1030605" h="842010">
                  <a:moveTo>
                    <a:pt x="687149" y="841498"/>
                  </a:moveTo>
                  <a:lnTo>
                    <a:pt x="687149" y="813814"/>
                  </a:lnTo>
                </a:path>
                <a:path w="1030605" h="842010">
                  <a:moveTo>
                    <a:pt x="638135" y="841498"/>
                  </a:moveTo>
                  <a:lnTo>
                    <a:pt x="638135" y="813814"/>
                  </a:lnTo>
                </a:path>
                <a:path w="1030605" h="842010">
                  <a:moveTo>
                    <a:pt x="652794" y="841498"/>
                  </a:moveTo>
                  <a:lnTo>
                    <a:pt x="652794" y="813814"/>
                  </a:lnTo>
                </a:path>
                <a:path w="1030605" h="842010">
                  <a:moveTo>
                    <a:pt x="657105" y="841498"/>
                  </a:moveTo>
                  <a:lnTo>
                    <a:pt x="657105" y="813814"/>
                  </a:lnTo>
                </a:path>
                <a:path w="1030605" h="842010">
                  <a:moveTo>
                    <a:pt x="694955" y="841498"/>
                  </a:moveTo>
                  <a:lnTo>
                    <a:pt x="694955" y="813814"/>
                  </a:lnTo>
                </a:path>
                <a:path w="1030605" h="842010">
                  <a:moveTo>
                    <a:pt x="846535" y="841498"/>
                  </a:moveTo>
                  <a:lnTo>
                    <a:pt x="846535" y="813814"/>
                  </a:lnTo>
                </a:path>
                <a:path w="1030605" h="842010">
                  <a:moveTo>
                    <a:pt x="634686" y="841498"/>
                  </a:moveTo>
                  <a:lnTo>
                    <a:pt x="634686" y="813814"/>
                  </a:lnTo>
                </a:path>
                <a:path w="1030605" h="842010">
                  <a:moveTo>
                    <a:pt x="608409" y="841498"/>
                  </a:moveTo>
                  <a:lnTo>
                    <a:pt x="608409" y="813814"/>
                  </a:lnTo>
                </a:path>
                <a:path w="1030605" h="842010">
                  <a:moveTo>
                    <a:pt x="764755" y="841498"/>
                  </a:moveTo>
                  <a:lnTo>
                    <a:pt x="764755" y="813814"/>
                  </a:lnTo>
                </a:path>
                <a:path w="1030605" h="842010">
                  <a:moveTo>
                    <a:pt x="559304" y="841498"/>
                  </a:moveTo>
                  <a:lnTo>
                    <a:pt x="559304" y="813814"/>
                  </a:lnTo>
                </a:path>
                <a:path w="1030605" h="842010">
                  <a:moveTo>
                    <a:pt x="457373" y="841498"/>
                  </a:moveTo>
                  <a:lnTo>
                    <a:pt x="457373" y="813814"/>
                  </a:lnTo>
                </a:path>
                <a:path w="1030605" h="842010">
                  <a:moveTo>
                    <a:pt x="716784" y="841498"/>
                  </a:moveTo>
                  <a:lnTo>
                    <a:pt x="716784" y="813814"/>
                  </a:lnTo>
                </a:path>
                <a:path w="1030605" h="842010">
                  <a:moveTo>
                    <a:pt x="785449" y="841498"/>
                  </a:moveTo>
                  <a:lnTo>
                    <a:pt x="785449" y="813814"/>
                  </a:lnTo>
                </a:path>
                <a:path w="1030605" h="842010">
                  <a:moveTo>
                    <a:pt x="628559" y="841498"/>
                  </a:moveTo>
                  <a:lnTo>
                    <a:pt x="628559" y="813814"/>
                  </a:lnTo>
                </a:path>
                <a:path w="1030605" h="842010">
                  <a:moveTo>
                    <a:pt x="738523" y="841498"/>
                  </a:moveTo>
                  <a:lnTo>
                    <a:pt x="738523" y="813814"/>
                  </a:lnTo>
                </a:path>
                <a:path w="1030605" h="842010">
                  <a:moveTo>
                    <a:pt x="545008" y="841498"/>
                  </a:moveTo>
                  <a:lnTo>
                    <a:pt x="545008" y="813814"/>
                  </a:lnTo>
                </a:path>
                <a:path w="1030605" h="842010">
                  <a:moveTo>
                    <a:pt x="552814" y="841498"/>
                  </a:moveTo>
                  <a:lnTo>
                    <a:pt x="552814" y="813814"/>
                  </a:lnTo>
                </a:path>
                <a:path w="1030605" h="842010">
                  <a:moveTo>
                    <a:pt x="623158" y="841498"/>
                  </a:moveTo>
                  <a:lnTo>
                    <a:pt x="623158" y="813814"/>
                  </a:lnTo>
                </a:path>
                <a:path w="1030605" h="842010">
                  <a:moveTo>
                    <a:pt x="615353" y="841498"/>
                  </a:moveTo>
                  <a:lnTo>
                    <a:pt x="615353" y="813814"/>
                  </a:lnTo>
                </a:path>
                <a:path w="1030605" h="842010">
                  <a:moveTo>
                    <a:pt x="651568" y="841498"/>
                  </a:moveTo>
                  <a:lnTo>
                    <a:pt x="651568" y="813814"/>
                  </a:lnTo>
                </a:path>
                <a:path w="1030605" h="842010">
                  <a:moveTo>
                    <a:pt x="758355" y="841498"/>
                  </a:moveTo>
                  <a:lnTo>
                    <a:pt x="758355" y="813814"/>
                  </a:lnTo>
                </a:path>
                <a:path w="1030605" h="842010">
                  <a:moveTo>
                    <a:pt x="740474" y="841498"/>
                  </a:moveTo>
                  <a:lnTo>
                    <a:pt x="740474" y="813814"/>
                  </a:lnTo>
                </a:path>
                <a:path w="1030605" h="842010">
                  <a:moveTo>
                    <a:pt x="686241" y="841498"/>
                  </a:moveTo>
                  <a:lnTo>
                    <a:pt x="686241" y="813814"/>
                  </a:lnTo>
                </a:path>
                <a:path w="1030605" h="842010">
                  <a:moveTo>
                    <a:pt x="602736" y="841498"/>
                  </a:moveTo>
                  <a:lnTo>
                    <a:pt x="602736" y="813814"/>
                  </a:lnTo>
                </a:path>
                <a:path w="1030605" h="842010">
                  <a:moveTo>
                    <a:pt x="845582" y="841498"/>
                  </a:moveTo>
                  <a:lnTo>
                    <a:pt x="845582" y="813814"/>
                  </a:lnTo>
                </a:path>
                <a:path w="1030605" h="842010">
                  <a:moveTo>
                    <a:pt x="791395" y="841498"/>
                  </a:moveTo>
                  <a:lnTo>
                    <a:pt x="791395" y="813814"/>
                  </a:lnTo>
                </a:path>
                <a:path w="1030605" h="842010">
                  <a:moveTo>
                    <a:pt x="793165" y="841498"/>
                  </a:moveTo>
                  <a:lnTo>
                    <a:pt x="793165" y="813814"/>
                  </a:lnTo>
                </a:path>
                <a:path w="1030605" h="842010">
                  <a:moveTo>
                    <a:pt x="599332" y="841498"/>
                  </a:moveTo>
                  <a:lnTo>
                    <a:pt x="599332" y="813814"/>
                  </a:lnTo>
                </a:path>
                <a:path w="1030605" h="842010">
                  <a:moveTo>
                    <a:pt x="661734" y="841498"/>
                  </a:moveTo>
                  <a:lnTo>
                    <a:pt x="661734" y="813814"/>
                  </a:lnTo>
                </a:path>
                <a:path w="1030605" h="842010">
                  <a:moveTo>
                    <a:pt x="522952" y="841498"/>
                  </a:moveTo>
                  <a:lnTo>
                    <a:pt x="522952" y="813814"/>
                  </a:lnTo>
                </a:path>
                <a:path w="1030605" h="842010">
                  <a:moveTo>
                    <a:pt x="520683" y="841498"/>
                  </a:moveTo>
                  <a:lnTo>
                    <a:pt x="520683" y="813814"/>
                  </a:lnTo>
                </a:path>
                <a:path w="1030605" h="842010">
                  <a:moveTo>
                    <a:pt x="694365" y="841498"/>
                  </a:moveTo>
                  <a:lnTo>
                    <a:pt x="694365" y="813814"/>
                  </a:lnTo>
                </a:path>
                <a:path w="1030605" h="842010">
                  <a:moveTo>
                    <a:pt x="680523" y="841498"/>
                  </a:moveTo>
                  <a:lnTo>
                    <a:pt x="680523" y="813814"/>
                  </a:lnTo>
                </a:path>
                <a:path w="1030605" h="842010">
                  <a:moveTo>
                    <a:pt x="645079" y="841498"/>
                  </a:moveTo>
                  <a:lnTo>
                    <a:pt x="645079" y="813814"/>
                  </a:lnTo>
                </a:path>
                <a:path w="1030605" h="842010">
                  <a:moveTo>
                    <a:pt x="487825" y="841498"/>
                  </a:moveTo>
                  <a:lnTo>
                    <a:pt x="487825" y="813814"/>
                  </a:lnTo>
                </a:path>
                <a:path w="1030605" h="842010">
                  <a:moveTo>
                    <a:pt x="534842" y="841498"/>
                  </a:moveTo>
                  <a:lnTo>
                    <a:pt x="534842" y="813814"/>
                  </a:lnTo>
                </a:path>
                <a:path w="1030605" h="842010">
                  <a:moveTo>
                    <a:pt x="740701" y="841498"/>
                  </a:moveTo>
                  <a:lnTo>
                    <a:pt x="740701" y="813814"/>
                  </a:lnTo>
                </a:path>
                <a:path w="1030605" h="842010">
                  <a:moveTo>
                    <a:pt x="503619" y="841498"/>
                  </a:moveTo>
                  <a:lnTo>
                    <a:pt x="503619" y="813814"/>
                  </a:lnTo>
                </a:path>
                <a:path w="1030605" h="842010">
                  <a:moveTo>
                    <a:pt x="523315" y="841498"/>
                  </a:moveTo>
                  <a:lnTo>
                    <a:pt x="523315" y="813814"/>
                  </a:lnTo>
                </a:path>
                <a:path w="1030605" h="842010">
                  <a:moveTo>
                    <a:pt x="633597" y="841498"/>
                  </a:moveTo>
                  <a:lnTo>
                    <a:pt x="633597" y="813814"/>
                  </a:lnTo>
                </a:path>
                <a:path w="1030605" h="842010">
                  <a:moveTo>
                    <a:pt x="558442" y="841498"/>
                  </a:moveTo>
                  <a:lnTo>
                    <a:pt x="558442" y="813814"/>
                  </a:lnTo>
                </a:path>
                <a:path w="1030605" h="842010">
                  <a:moveTo>
                    <a:pt x="751730" y="841498"/>
                  </a:moveTo>
                  <a:lnTo>
                    <a:pt x="751730" y="813814"/>
                  </a:lnTo>
                </a:path>
                <a:path w="1030605" h="842010">
                  <a:moveTo>
                    <a:pt x="674623" y="841498"/>
                  </a:moveTo>
                  <a:lnTo>
                    <a:pt x="674623" y="813814"/>
                  </a:lnTo>
                </a:path>
                <a:path w="1030605" h="842010">
                  <a:moveTo>
                    <a:pt x="651115" y="841498"/>
                  </a:moveTo>
                  <a:lnTo>
                    <a:pt x="651115" y="813814"/>
                  </a:lnTo>
                </a:path>
                <a:path w="1030605" h="842010">
                  <a:moveTo>
                    <a:pt x="704213" y="841498"/>
                  </a:moveTo>
                  <a:lnTo>
                    <a:pt x="704213" y="813814"/>
                  </a:lnTo>
                </a:path>
                <a:path w="1030605" h="842010">
                  <a:moveTo>
                    <a:pt x="567609" y="841498"/>
                  </a:moveTo>
                  <a:lnTo>
                    <a:pt x="567609" y="813814"/>
                  </a:lnTo>
                </a:path>
                <a:path w="1030605" h="842010">
                  <a:moveTo>
                    <a:pt x="867956" y="841498"/>
                  </a:moveTo>
                  <a:lnTo>
                    <a:pt x="867956" y="813814"/>
                  </a:lnTo>
                </a:path>
                <a:path w="1030605" h="842010">
                  <a:moveTo>
                    <a:pt x="544918" y="841498"/>
                  </a:moveTo>
                  <a:lnTo>
                    <a:pt x="544918" y="813814"/>
                  </a:lnTo>
                </a:path>
                <a:path w="1030605" h="842010">
                  <a:moveTo>
                    <a:pt x="640313" y="841498"/>
                  </a:moveTo>
                  <a:lnTo>
                    <a:pt x="640313" y="813814"/>
                  </a:lnTo>
                </a:path>
                <a:path w="1030605" h="842010">
                  <a:moveTo>
                    <a:pt x="636501" y="841498"/>
                  </a:moveTo>
                  <a:lnTo>
                    <a:pt x="636501" y="813814"/>
                  </a:lnTo>
                </a:path>
                <a:path w="1030605" h="842010">
                  <a:moveTo>
                    <a:pt x="761078" y="841498"/>
                  </a:moveTo>
                  <a:lnTo>
                    <a:pt x="761078" y="813814"/>
                  </a:lnTo>
                </a:path>
                <a:path w="1030605" h="842010">
                  <a:moveTo>
                    <a:pt x="756086" y="841498"/>
                  </a:moveTo>
                  <a:lnTo>
                    <a:pt x="756086" y="813814"/>
                  </a:lnTo>
                </a:path>
                <a:path w="1030605" h="842010">
                  <a:moveTo>
                    <a:pt x="473983" y="841498"/>
                  </a:moveTo>
                  <a:lnTo>
                    <a:pt x="473983" y="813814"/>
                  </a:lnTo>
                </a:path>
                <a:path w="1030605" h="842010">
                  <a:moveTo>
                    <a:pt x="495495" y="841498"/>
                  </a:moveTo>
                  <a:lnTo>
                    <a:pt x="495495" y="813814"/>
                  </a:lnTo>
                </a:path>
                <a:path w="1030605" h="842010">
                  <a:moveTo>
                    <a:pt x="481426" y="841498"/>
                  </a:moveTo>
                  <a:lnTo>
                    <a:pt x="481426" y="813814"/>
                  </a:lnTo>
                </a:path>
                <a:path w="1030605" h="842010">
                  <a:moveTo>
                    <a:pt x="901177" y="841498"/>
                  </a:moveTo>
                  <a:lnTo>
                    <a:pt x="901177" y="813814"/>
                  </a:lnTo>
                </a:path>
                <a:path w="1030605" h="842010">
                  <a:moveTo>
                    <a:pt x="755224" y="841498"/>
                  </a:moveTo>
                  <a:lnTo>
                    <a:pt x="755224" y="813814"/>
                  </a:lnTo>
                </a:path>
                <a:path w="1030605" h="842010">
                  <a:moveTo>
                    <a:pt x="678027" y="841498"/>
                  </a:moveTo>
                  <a:lnTo>
                    <a:pt x="678027" y="813814"/>
                  </a:lnTo>
                </a:path>
                <a:path w="1030605" h="842010">
                  <a:moveTo>
                    <a:pt x="654881" y="841498"/>
                  </a:moveTo>
                  <a:lnTo>
                    <a:pt x="654881" y="813814"/>
                  </a:lnTo>
                </a:path>
                <a:path w="1030605" h="842010">
                  <a:moveTo>
                    <a:pt x="788172" y="841498"/>
                  </a:moveTo>
                  <a:lnTo>
                    <a:pt x="788172" y="813814"/>
                  </a:lnTo>
                </a:path>
                <a:path w="1030605" h="842010">
                  <a:moveTo>
                    <a:pt x="641584" y="841498"/>
                  </a:moveTo>
                  <a:lnTo>
                    <a:pt x="641584" y="813814"/>
                  </a:lnTo>
                </a:path>
                <a:path w="1030605" h="842010">
                  <a:moveTo>
                    <a:pt x="730899" y="841498"/>
                  </a:moveTo>
                  <a:lnTo>
                    <a:pt x="730899" y="813814"/>
                  </a:lnTo>
                </a:path>
                <a:path w="1030605" h="842010">
                  <a:moveTo>
                    <a:pt x="602554" y="841498"/>
                  </a:moveTo>
                  <a:lnTo>
                    <a:pt x="602554" y="813814"/>
                  </a:lnTo>
                </a:path>
                <a:path w="1030605" h="842010">
                  <a:moveTo>
                    <a:pt x="498263" y="841498"/>
                  </a:moveTo>
                  <a:lnTo>
                    <a:pt x="498263" y="813814"/>
                  </a:lnTo>
                </a:path>
                <a:path w="1030605" h="842010">
                  <a:moveTo>
                    <a:pt x="720960" y="841498"/>
                  </a:moveTo>
                  <a:lnTo>
                    <a:pt x="720960" y="813814"/>
                  </a:lnTo>
                </a:path>
                <a:path w="1030605" h="842010">
                  <a:moveTo>
                    <a:pt x="347954" y="841498"/>
                  </a:moveTo>
                  <a:lnTo>
                    <a:pt x="347954" y="813814"/>
                  </a:lnTo>
                </a:path>
                <a:path w="1030605" h="842010">
                  <a:moveTo>
                    <a:pt x="868092" y="841498"/>
                  </a:moveTo>
                  <a:lnTo>
                    <a:pt x="868092" y="813814"/>
                  </a:lnTo>
                </a:path>
                <a:path w="1030605" h="842010">
                  <a:moveTo>
                    <a:pt x="609680" y="841498"/>
                  </a:moveTo>
                  <a:lnTo>
                    <a:pt x="609680" y="813814"/>
                  </a:lnTo>
                </a:path>
                <a:path w="1030605" h="842010">
                  <a:moveTo>
                    <a:pt x="487598" y="841498"/>
                  </a:moveTo>
                  <a:lnTo>
                    <a:pt x="487598" y="813814"/>
                  </a:lnTo>
                </a:path>
                <a:path w="1030605" h="842010">
                  <a:moveTo>
                    <a:pt x="411037" y="841498"/>
                  </a:moveTo>
                  <a:lnTo>
                    <a:pt x="411037" y="813814"/>
                  </a:lnTo>
                </a:path>
                <a:path w="1030605" h="842010">
                  <a:moveTo>
                    <a:pt x="709024" y="841498"/>
                  </a:moveTo>
                  <a:lnTo>
                    <a:pt x="709024" y="813814"/>
                  </a:lnTo>
                </a:path>
                <a:path w="1030605" h="842010">
                  <a:moveTo>
                    <a:pt x="520138" y="841498"/>
                  </a:moveTo>
                  <a:lnTo>
                    <a:pt x="520138" y="813814"/>
                  </a:lnTo>
                </a:path>
                <a:path w="1030605" h="842010">
                  <a:moveTo>
                    <a:pt x="579908" y="841498"/>
                  </a:moveTo>
                  <a:lnTo>
                    <a:pt x="579908" y="813814"/>
                  </a:lnTo>
                </a:path>
                <a:path w="1030605" h="842010">
                  <a:moveTo>
                    <a:pt x="788036" y="841498"/>
                  </a:moveTo>
                  <a:lnTo>
                    <a:pt x="788036" y="813814"/>
                  </a:lnTo>
                </a:path>
                <a:path w="1030605" h="842010">
                  <a:moveTo>
                    <a:pt x="846535" y="841498"/>
                  </a:moveTo>
                  <a:lnTo>
                    <a:pt x="846535" y="813814"/>
                  </a:lnTo>
                </a:path>
                <a:path w="1030605" h="842010">
                  <a:moveTo>
                    <a:pt x="613855" y="841498"/>
                  </a:moveTo>
                  <a:lnTo>
                    <a:pt x="613855" y="813814"/>
                  </a:lnTo>
                </a:path>
                <a:path w="1030605" h="842010">
                  <a:moveTo>
                    <a:pt x="731897" y="841498"/>
                  </a:moveTo>
                  <a:lnTo>
                    <a:pt x="731897" y="813814"/>
                  </a:lnTo>
                </a:path>
                <a:path w="1030605" h="842010">
                  <a:moveTo>
                    <a:pt x="615307" y="841498"/>
                  </a:moveTo>
                  <a:lnTo>
                    <a:pt x="615307" y="813814"/>
                  </a:lnTo>
                </a:path>
                <a:path w="1030605" h="842010">
                  <a:moveTo>
                    <a:pt x="716285" y="841498"/>
                  </a:moveTo>
                  <a:lnTo>
                    <a:pt x="716285" y="813814"/>
                  </a:lnTo>
                </a:path>
                <a:path w="1030605" h="842010">
                  <a:moveTo>
                    <a:pt x="762622" y="841498"/>
                  </a:moveTo>
                  <a:lnTo>
                    <a:pt x="762622" y="813814"/>
                  </a:lnTo>
                </a:path>
                <a:path w="1030605" h="842010">
                  <a:moveTo>
                    <a:pt x="611041" y="841498"/>
                  </a:moveTo>
                  <a:lnTo>
                    <a:pt x="611041" y="813814"/>
                  </a:lnTo>
                </a:path>
                <a:path w="1030605" h="842010">
                  <a:moveTo>
                    <a:pt x="931493" y="841498"/>
                  </a:moveTo>
                  <a:lnTo>
                    <a:pt x="931493" y="813814"/>
                  </a:lnTo>
                </a:path>
                <a:path w="1030605" h="842010">
                  <a:moveTo>
                    <a:pt x="785177" y="841498"/>
                  </a:moveTo>
                  <a:lnTo>
                    <a:pt x="785177" y="813814"/>
                  </a:lnTo>
                </a:path>
                <a:path w="1030605" h="842010">
                  <a:moveTo>
                    <a:pt x="642174" y="841498"/>
                  </a:moveTo>
                  <a:lnTo>
                    <a:pt x="642174" y="813814"/>
                  </a:lnTo>
                </a:path>
                <a:path w="1030605" h="842010">
                  <a:moveTo>
                    <a:pt x="783407" y="841498"/>
                  </a:moveTo>
                  <a:lnTo>
                    <a:pt x="783407" y="813814"/>
                  </a:lnTo>
                </a:path>
                <a:path w="1030605" h="842010">
                  <a:moveTo>
                    <a:pt x="585808" y="841498"/>
                  </a:moveTo>
                  <a:lnTo>
                    <a:pt x="585808" y="813814"/>
                  </a:lnTo>
                </a:path>
                <a:path w="1030605" h="842010">
                  <a:moveTo>
                    <a:pt x="471351" y="841498"/>
                  </a:moveTo>
                  <a:lnTo>
                    <a:pt x="471351" y="813814"/>
                  </a:lnTo>
                </a:path>
                <a:path w="1030605" h="842010">
                  <a:moveTo>
                    <a:pt x="605323" y="841498"/>
                  </a:moveTo>
                  <a:lnTo>
                    <a:pt x="605323" y="813814"/>
                  </a:lnTo>
                </a:path>
                <a:path w="1030605" h="842010">
                  <a:moveTo>
                    <a:pt x="693684" y="841498"/>
                  </a:moveTo>
                  <a:lnTo>
                    <a:pt x="693684" y="813814"/>
                  </a:lnTo>
                </a:path>
                <a:path w="1030605" h="842010">
                  <a:moveTo>
                    <a:pt x="633551" y="841498"/>
                  </a:moveTo>
                  <a:lnTo>
                    <a:pt x="633551" y="813814"/>
                  </a:lnTo>
                </a:path>
                <a:path w="1030605" h="842010">
                  <a:moveTo>
                    <a:pt x="829154" y="841498"/>
                  </a:moveTo>
                  <a:lnTo>
                    <a:pt x="829154" y="813814"/>
                  </a:lnTo>
                </a:path>
                <a:path w="1030605" h="842010">
                  <a:moveTo>
                    <a:pt x="808005" y="841498"/>
                  </a:moveTo>
                  <a:lnTo>
                    <a:pt x="808005" y="813814"/>
                  </a:lnTo>
                </a:path>
                <a:path w="1030605" h="842010">
                  <a:moveTo>
                    <a:pt x="804647" y="841498"/>
                  </a:moveTo>
                  <a:lnTo>
                    <a:pt x="804647" y="813814"/>
                  </a:lnTo>
                </a:path>
                <a:path w="1030605" h="842010">
                  <a:moveTo>
                    <a:pt x="776963" y="841498"/>
                  </a:moveTo>
                  <a:lnTo>
                    <a:pt x="776963" y="813814"/>
                  </a:lnTo>
                </a:path>
                <a:path w="1030605" h="842010">
                  <a:moveTo>
                    <a:pt x="879302" y="841498"/>
                  </a:moveTo>
                  <a:lnTo>
                    <a:pt x="879302" y="813814"/>
                  </a:lnTo>
                </a:path>
                <a:path w="1030605" h="842010">
                  <a:moveTo>
                    <a:pt x="608137" y="841498"/>
                  </a:moveTo>
                  <a:lnTo>
                    <a:pt x="608137" y="813814"/>
                  </a:lnTo>
                </a:path>
                <a:path w="1030605" h="842010">
                  <a:moveTo>
                    <a:pt x="682384" y="841498"/>
                  </a:moveTo>
                  <a:lnTo>
                    <a:pt x="682384" y="813814"/>
                  </a:lnTo>
                </a:path>
                <a:path w="1030605" h="842010">
                  <a:moveTo>
                    <a:pt x="637590" y="841498"/>
                  </a:moveTo>
                  <a:lnTo>
                    <a:pt x="637590" y="813814"/>
                  </a:lnTo>
                </a:path>
                <a:path w="1030605" h="842010">
                  <a:moveTo>
                    <a:pt x="417935" y="841498"/>
                  </a:moveTo>
                  <a:lnTo>
                    <a:pt x="417935" y="813814"/>
                  </a:lnTo>
                </a:path>
                <a:path w="1030605" h="842010">
                  <a:moveTo>
                    <a:pt x="550772" y="841498"/>
                  </a:moveTo>
                  <a:lnTo>
                    <a:pt x="550772" y="813814"/>
                  </a:lnTo>
                </a:path>
                <a:path w="1030605" h="842010">
                  <a:moveTo>
                    <a:pt x="586716" y="841498"/>
                  </a:moveTo>
                  <a:lnTo>
                    <a:pt x="586716" y="813814"/>
                  </a:lnTo>
                </a:path>
                <a:path w="1030605" h="842010">
                  <a:moveTo>
                    <a:pt x="669903" y="841498"/>
                  </a:moveTo>
                  <a:lnTo>
                    <a:pt x="669903" y="813814"/>
                  </a:lnTo>
                </a:path>
                <a:path w="1030605" h="842010">
                  <a:moveTo>
                    <a:pt x="857246" y="841498"/>
                  </a:moveTo>
                  <a:lnTo>
                    <a:pt x="857246" y="813814"/>
                  </a:lnTo>
                </a:path>
                <a:path w="1030605" h="842010">
                  <a:moveTo>
                    <a:pt x="657967" y="841498"/>
                  </a:moveTo>
                  <a:lnTo>
                    <a:pt x="657967" y="813814"/>
                  </a:lnTo>
                </a:path>
                <a:path w="1030605" h="842010">
                  <a:moveTo>
                    <a:pt x="578728" y="841498"/>
                  </a:moveTo>
                  <a:lnTo>
                    <a:pt x="578728" y="813814"/>
                  </a:lnTo>
                </a:path>
                <a:path w="1030605" h="842010">
                  <a:moveTo>
                    <a:pt x="676892" y="841498"/>
                  </a:moveTo>
                  <a:lnTo>
                    <a:pt x="676892" y="813814"/>
                  </a:lnTo>
                </a:path>
                <a:path w="1030605" h="842010">
                  <a:moveTo>
                    <a:pt x="425469" y="841498"/>
                  </a:moveTo>
                  <a:lnTo>
                    <a:pt x="425469" y="813814"/>
                  </a:lnTo>
                </a:path>
                <a:path w="1030605" h="842010">
                  <a:moveTo>
                    <a:pt x="742381" y="841498"/>
                  </a:moveTo>
                  <a:lnTo>
                    <a:pt x="742381" y="813814"/>
                  </a:lnTo>
                </a:path>
                <a:path w="1030605" h="842010">
                  <a:moveTo>
                    <a:pt x="677119" y="841498"/>
                  </a:moveTo>
                  <a:lnTo>
                    <a:pt x="677119" y="813814"/>
                  </a:lnTo>
                </a:path>
                <a:path w="1030605" h="842010">
                  <a:moveTo>
                    <a:pt x="700356" y="841498"/>
                  </a:moveTo>
                  <a:lnTo>
                    <a:pt x="700356" y="813814"/>
                  </a:lnTo>
                </a:path>
                <a:path w="1030605" h="842010">
                  <a:moveTo>
                    <a:pt x="641493" y="841498"/>
                  </a:moveTo>
                  <a:lnTo>
                    <a:pt x="641493" y="813814"/>
                  </a:lnTo>
                </a:path>
                <a:path w="1030605" h="842010">
                  <a:moveTo>
                    <a:pt x="714061" y="841498"/>
                  </a:moveTo>
                  <a:lnTo>
                    <a:pt x="714061" y="813814"/>
                  </a:lnTo>
                </a:path>
                <a:path w="1030605" h="842010">
                  <a:moveTo>
                    <a:pt x="635367" y="841498"/>
                  </a:moveTo>
                  <a:lnTo>
                    <a:pt x="635367" y="813814"/>
                  </a:lnTo>
                </a:path>
                <a:path w="1030605" h="842010">
                  <a:moveTo>
                    <a:pt x="639769" y="841498"/>
                  </a:moveTo>
                  <a:lnTo>
                    <a:pt x="639769" y="813814"/>
                  </a:lnTo>
                </a:path>
                <a:path w="1030605" h="842010">
                  <a:moveTo>
                    <a:pt x="806008" y="841498"/>
                  </a:moveTo>
                  <a:lnTo>
                    <a:pt x="806008" y="813814"/>
                  </a:lnTo>
                </a:path>
                <a:path w="1030605" h="842010">
                  <a:moveTo>
                    <a:pt x="440309" y="841498"/>
                  </a:moveTo>
                  <a:lnTo>
                    <a:pt x="440309" y="813814"/>
                  </a:lnTo>
                </a:path>
                <a:path w="1030605" h="842010">
                  <a:moveTo>
                    <a:pt x="705802" y="841498"/>
                  </a:moveTo>
                  <a:lnTo>
                    <a:pt x="705802" y="813814"/>
                  </a:lnTo>
                </a:path>
                <a:path w="1030605" h="842010">
                  <a:moveTo>
                    <a:pt x="793618" y="841498"/>
                  </a:moveTo>
                  <a:lnTo>
                    <a:pt x="793618" y="813814"/>
                  </a:lnTo>
                </a:path>
                <a:path w="1030605" h="842010">
                  <a:moveTo>
                    <a:pt x="555810" y="841498"/>
                  </a:moveTo>
                  <a:lnTo>
                    <a:pt x="555810" y="813814"/>
                  </a:lnTo>
                </a:path>
                <a:path w="1030605" h="842010">
                  <a:moveTo>
                    <a:pt x="551180" y="841498"/>
                  </a:moveTo>
                  <a:lnTo>
                    <a:pt x="551180" y="813814"/>
                  </a:lnTo>
                </a:path>
                <a:path w="1030605" h="842010">
                  <a:moveTo>
                    <a:pt x="704803" y="841498"/>
                  </a:moveTo>
                  <a:lnTo>
                    <a:pt x="704803" y="813814"/>
                  </a:lnTo>
                </a:path>
                <a:path w="1030605" h="842010">
                  <a:moveTo>
                    <a:pt x="766661" y="841498"/>
                  </a:moveTo>
                  <a:lnTo>
                    <a:pt x="766661" y="813814"/>
                  </a:lnTo>
                </a:path>
                <a:path w="1030605" h="842010">
                  <a:moveTo>
                    <a:pt x="845809" y="841498"/>
                  </a:moveTo>
                  <a:lnTo>
                    <a:pt x="845809" y="813814"/>
                  </a:lnTo>
                </a:path>
                <a:path w="1030605" h="842010">
                  <a:moveTo>
                    <a:pt x="972973" y="841498"/>
                  </a:moveTo>
                  <a:lnTo>
                    <a:pt x="972973" y="813814"/>
                  </a:lnTo>
                </a:path>
                <a:path w="1030605" h="842010">
                  <a:moveTo>
                    <a:pt x="779504" y="841498"/>
                  </a:moveTo>
                  <a:lnTo>
                    <a:pt x="779504" y="813814"/>
                  </a:lnTo>
                </a:path>
                <a:path w="1030605" h="842010">
                  <a:moveTo>
                    <a:pt x="746692" y="841498"/>
                  </a:moveTo>
                  <a:lnTo>
                    <a:pt x="746692" y="813814"/>
                  </a:lnTo>
                </a:path>
                <a:path w="1030605" h="842010">
                  <a:moveTo>
                    <a:pt x="784723" y="841498"/>
                  </a:moveTo>
                  <a:lnTo>
                    <a:pt x="784723" y="813814"/>
                  </a:lnTo>
                </a:path>
                <a:path w="1030605" h="842010">
                  <a:moveTo>
                    <a:pt x="773559" y="841498"/>
                  </a:moveTo>
                  <a:lnTo>
                    <a:pt x="773559" y="813814"/>
                  </a:lnTo>
                </a:path>
                <a:path w="1030605" h="842010">
                  <a:moveTo>
                    <a:pt x="720324" y="841498"/>
                  </a:moveTo>
                  <a:lnTo>
                    <a:pt x="720324" y="813814"/>
                  </a:lnTo>
                </a:path>
                <a:path w="1030605" h="842010">
                  <a:moveTo>
                    <a:pt x="597835" y="841498"/>
                  </a:moveTo>
                  <a:lnTo>
                    <a:pt x="597835" y="813814"/>
                  </a:lnTo>
                </a:path>
                <a:path w="1030605" h="842010">
                  <a:moveTo>
                    <a:pt x="689917" y="841498"/>
                  </a:moveTo>
                  <a:lnTo>
                    <a:pt x="689917" y="813814"/>
                  </a:lnTo>
                </a:path>
                <a:path w="1030605" h="842010">
                  <a:moveTo>
                    <a:pt x="590573" y="841498"/>
                  </a:moveTo>
                  <a:lnTo>
                    <a:pt x="590573" y="813814"/>
                  </a:lnTo>
                </a:path>
                <a:path w="1030605" h="842010">
                  <a:moveTo>
                    <a:pt x="591118" y="841498"/>
                  </a:moveTo>
                  <a:lnTo>
                    <a:pt x="591118" y="813814"/>
                  </a:lnTo>
                </a:path>
                <a:path w="1030605" h="842010">
                  <a:moveTo>
                    <a:pt x="427148" y="841498"/>
                  </a:moveTo>
                  <a:lnTo>
                    <a:pt x="427148" y="813814"/>
                  </a:lnTo>
                </a:path>
                <a:path w="1030605" h="842010">
                  <a:moveTo>
                    <a:pt x="740520" y="841498"/>
                  </a:moveTo>
                  <a:lnTo>
                    <a:pt x="740520" y="813814"/>
                  </a:lnTo>
                </a:path>
                <a:path w="1030605" h="842010">
                  <a:moveTo>
                    <a:pt x="893779" y="841498"/>
                  </a:moveTo>
                  <a:lnTo>
                    <a:pt x="893779" y="813814"/>
                  </a:lnTo>
                </a:path>
                <a:path w="1030605" h="842010">
                  <a:moveTo>
                    <a:pt x="515373" y="841498"/>
                  </a:moveTo>
                  <a:lnTo>
                    <a:pt x="515373" y="813814"/>
                  </a:lnTo>
                </a:path>
                <a:path w="1030605" h="842010">
                  <a:moveTo>
                    <a:pt x="714424" y="841498"/>
                  </a:moveTo>
                  <a:lnTo>
                    <a:pt x="714424" y="813814"/>
                  </a:lnTo>
                </a:path>
                <a:path w="1030605" h="842010">
                  <a:moveTo>
                    <a:pt x="901676" y="841498"/>
                  </a:moveTo>
                  <a:lnTo>
                    <a:pt x="901676" y="813814"/>
                  </a:lnTo>
                </a:path>
                <a:path w="1030605" h="842010">
                  <a:moveTo>
                    <a:pt x="690780" y="841498"/>
                  </a:moveTo>
                  <a:lnTo>
                    <a:pt x="690780" y="813814"/>
                  </a:lnTo>
                </a:path>
                <a:path w="1030605" h="842010">
                  <a:moveTo>
                    <a:pt x="702307" y="841498"/>
                  </a:moveTo>
                  <a:lnTo>
                    <a:pt x="702307" y="813814"/>
                  </a:lnTo>
                </a:path>
                <a:path w="1030605" h="842010">
                  <a:moveTo>
                    <a:pt x="447706" y="841498"/>
                  </a:moveTo>
                  <a:lnTo>
                    <a:pt x="447706" y="813814"/>
                  </a:lnTo>
                </a:path>
                <a:path w="1030605" h="842010">
                  <a:moveTo>
                    <a:pt x="398874" y="841498"/>
                  </a:moveTo>
                  <a:lnTo>
                    <a:pt x="398874" y="813814"/>
                  </a:lnTo>
                </a:path>
                <a:path w="1030605" h="842010">
                  <a:moveTo>
                    <a:pt x="717919" y="841498"/>
                  </a:moveTo>
                  <a:lnTo>
                    <a:pt x="717919" y="813814"/>
                  </a:lnTo>
                </a:path>
                <a:path w="1030605" h="842010">
                  <a:moveTo>
                    <a:pt x="529986" y="841498"/>
                  </a:moveTo>
                  <a:lnTo>
                    <a:pt x="529986" y="813814"/>
                  </a:lnTo>
                </a:path>
                <a:path w="1030605" h="842010">
                  <a:moveTo>
                    <a:pt x="608454" y="841498"/>
                  </a:moveTo>
                  <a:lnTo>
                    <a:pt x="608454" y="813814"/>
                  </a:lnTo>
                </a:path>
                <a:path w="1030605" h="842010">
                  <a:moveTo>
                    <a:pt x="670221" y="841498"/>
                  </a:moveTo>
                  <a:lnTo>
                    <a:pt x="670221" y="813814"/>
                  </a:lnTo>
                </a:path>
                <a:path w="1030605" h="842010">
                  <a:moveTo>
                    <a:pt x="806326" y="841498"/>
                  </a:moveTo>
                  <a:lnTo>
                    <a:pt x="806326" y="813814"/>
                  </a:lnTo>
                </a:path>
                <a:path w="1030605" h="842010">
                  <a:moveTo>
                    <a:pt x="760307" y="841498"/>
                  </a:moveTo>
                  <a:lnTo>
                    <a:pt x="760307" y="813814"/>
                  </a:lnTo>
                </a:path>
                <a:path w="1030605" h="842010">
                  <a:moveTo>
                    <a:pt x="616033" y="841498"/>
                  </a:moveTo>
                  <a:lnTo>
                    <a:pt x="616033" y="813814"/>
                  </a:lnTo>
                </a:path>
                <a:path w="1030605" h="842010">
                  <a:moveTo>
                    <a:pt x="671582" y="841498"/>
                  </a:moveTo>
                  <a:lnTo>
                    <a:pt x="671582" y="813814"/>
                  </a:lnTo>
                </a:path>
                <a:path w="1030605" h="842010">
                  <a:moveTo>
                    <a:pt x="482062" y="841498"/>
                  </a:moveTo>
                  <a:lnTo>
                    <a:pt x="482062" y="813814"/>
                  </a:lnTo>
                </a:path>
                <a:path w="1030605" h="842010">
                  <a:moveTo>
                    <a:pt x="413941" y="841498"/>
                  </a:moveTo>
                  <a:lnTo>
                    <a:pt x="413941" y="813814"/>
                  </a:lnTo>
                </a:path>
                <a:path w="1030605" h="842010">
                  <a:moveTo>
                    <a:pt x="774512" y="841498"/>
                  </a:moveTo>
                  <a:lnTo>
                    <a:pt x="774512" y="813814"/>
                  </a:lnTo>
                </a:path>
                <a:path w="1030605" h="842010">
                  <a:moveTo>
                    <a:pt x="662687" y="841498"/>
                  </a:moveTo>
                  <a:lnTo>
                    <a:pt x="662687" y="813814"/>
                  </a:lnTo>
                </a:path>
                <a:path w="1030605" h="842010">
                  <a:moveTo>
                    <a:pt x="988086" y="841498"/>
                  </a:moveTo>
                  <a:lnTo>
                    <a:pt x="988086" y="813814"/>
                  </a:lnTo>
                </a:path>
                <a:path w="1030605" h="842010">
                  <a:moveTo>
                    <a:pt x="739340" y="841498"/>
                  </a:moveTo>
                  <a:lnTo>
                    <a:pt x="739340" y="813814"/>
                  </a:lnTo>
                </a:path>
                <a:path w="1030605" h="842010">
                  <a:moveTo>
                    <a:pt x="365880" y="841498"/>
                  </a:moveTo>
                  <a:lnTo>
                    <a:pt x="365880" y="813814"/>
                  </a:lnTo>
                </a:path>
                <a:path w="1030605" h="842010">
                  <a:moveTo>
                    <a:pt x="612630" y="841498"/>
                  </a:moveTo>
                  <a:lnTo>
                    <a:pt x="612630" y="813814"/>
                  </a:lnTo>
                </a:path>
                <a:path w="1030605" h="842010">
                  <a:moveTo>
                    <a:pt x="732895" y="841498"/>
                  </a:moveTo>
                  <a:lnTo>
                    <a:pt x="732895" y="813814"/>
                  </a:lnTo>
                </a:path>
                <a:path w="1030605" h="842010">
                  <a:moveTo>
                    <a:pt x="757992" y="841498"/>
                  </a:moveTo>
                  <a:lnTo>
                    <a:pt x="757992" y="813814"/>
                  </a:lnTo>
                </a:path>
                <a:path w="1030605" h="842010">
                  <a:moveTo>
                    <a:pt x="590029" y="841498"/>
                  </a:moveTo>
                  <a:lnTo>
                    <a:pt x="590029" y="813814"/>
                  </a:lnTo>
                </a:path>
                <a:path w="1030605" h="842010">
                  <a:moveTo>
                    <a:pt x="512196" y="841498"/>
                  </a:moveTo>
                  <a:lnTo>
                    <a:pt x="512196" y="813814"/>
                  </a:lnTo>
                </a:path>
                <a:path w="1030605" h="842010">
                  <a:moveTo>
                    <a:pt x="554811" y="841498"/>
                  </a:moveTo>
                  <a:lnTo>
                    <a:pt x="554811" y="813814"/>
                  </a:lnTo>
                </a:path>
                <a:path w="1030605" h="842010">
                  <a:moveTo>
                    <a:pt x="583040" y="841498"/>
                  </a:moveTo>
                  <a:lnTo>
                    <a:pt x="583040" y="813814"/>
                  </a:lnTo>
                </a:path>
                <a:path w="1030605" h="842010">
                  <a:moveTo>
                    <a:pt x="733304" y="841498"/>
                  </a:moveTo>
                  <a:lnTo>
                    <a:pt x="733304" y="813814"/>
                  </a:lnTo>
                </a:path>
                <a:path w="1030605" h="842010">
                  <a:moveTo>
                    <a:pt x="631010" y="841498"/>
                  </a:moveTo>
                  <a:lnTo>
                    <a:pt x="631010" y="813814"/>
                  </a:lnTo>
                </a:path>
                <a:path w="1030605" h="842010">
                  <a:moveTo>
                    <a:pt x="616306" y="841498"/>
                  </a:moveTo>
                  <a:lnTo>
                    <a:pt x="616306" y="813814"/>
                  </a:lnTo>
                </a:path>
                <a:path w="1030605" h="842010">
                  <a:moveTo>
                    <a:pt x="579772" y="841498"/>
                  </a:moveTo>
                  <a:lnTo>
                    <a:pt x="579772" y="813814"/>
                  </a:lnTo>
                </a:path>
                <a:path w="1030605" h="842010">
                  <a:moveTo>
                    <a:pt x="678027" y="841498"/>
                  </a:moveTo>
                  <a:lnTo>
                    <a:pt x="678027" y="813814"/>
                  </a:lnTo>
                </a:path>
                <a:path w="1030605" h="842010">
                  <a:moveTo>
                    <a:pt x="446935" y="841498"/>
                  </a:moveTo>
                  <a:lnTo>
                    <a:pt x="446935" y="813814"/>
                  </a:lnTo>
                </a:path>
                <a:path w="1030605" h="842010">
                  <a:moveTo>
                    <a:pt x="557489" y="841498"/>
                  </a:moveTo>
                  <a:lnTo>
                    <a:pt x="557489" y="813814"/>
                  </a:lnTo>
                </a:path>
                <a:path w="1030605" h="842010">
                  <a:moveTo>
                    <a:pt x="702171" y="841498"/>
                  </a:moveTo>
                  <a:lnTo>
                    <a:pt x="702171" y="813814"/>
                  </a:lnTo>
                </a:path>
                <a:path w="1030605" h="842010">
                  <a:moveTo>
                    <a:pt x="545553" y="841498"/>
                  </a:moveTo>
                  <a:lnTo>
                    <a:pt x="545553" y="813814"/>
                  </a:lnTo>
                </a:path>
                <a:path w="1030605" h="842010">
                  <a:moveTo>
                    <a:pt x="559894" y="841498"/>
                  </a:moveTo>
                  <a:lnTo>
                    <a:pt x="559894" y="813814"/>
                  </a:lnTo>
                </a:path>
                <a:path w="1030605" h="842010">
                  <a:moveTo>
                    <a:pt x="587759" y="841498"/>
                  </a:moveTo>
                  <a:lnTo>
                    <a:pt x="587759" y="813814"/>
                  </a:lnTo>
                </a:path>
                <a:path w="1030605" h="842010">
                  <a:moveTo>
                    <a:pt x="669586" y="841498"/>
                  </a:moveTo>
                  <a:lnTo>
                    <a:pt x="669586" y="813814"/>
                  </a:lnTo>
                </a:path>
                <a:path w="1030605" h="842010">
                  <a:moveTo>
                    <a:pt x="908347" y="841498"/>
                  </a:moveTo>
                  <a:lnTo>
                    <a:pt x="908347" y="813814"/>
                  </a:lnTo>
                </a:path>
                <a:path w="1030605" h="842010">
                  <a:moveTo>
                    <a:pt x="634958" y="841498"/>
                  </a:moveTo>
                  <a:lnTo>
                    <a:pt x="634958" y="813814"/>
                  </a:lnTo>
                </a:path>
                <a:path w="1030605" h="842010">
                  <a:moveTo>
                    <a:pt x="757312" y="841498"/>
                  </a:moveTo>
                  <a:lnTo>
                    <a:pt x="757312" y="813814"/>
                  </a:lnTo>
                </a:path>
                <a:path w="1030605" h="842010">
                  <a:moveTo>
                    <a:pt x="615035" y="841498"/>
                  </a:moveTo>
                  <a:lnTo>
                    <a:pt x="615035" y="813814"/>
                  </a:lnTo>
                </a:path>
                <a:path w="1030605" h="842010">
                  <a:moveTo>
                    <a:pt x="651115" y="841498"/>
                  </a:moveTo>
                  <a:lnTo>
                    <a:pt x="651115" y="813814"/>
                  </a:lnTo>
                </a:path>
                <a:path w="1030605" h="842010">
                  <a:moveTo>
                    <a:pt x="463046" y="841498"/>
                  </a:moveTo>
                  <a:lnTo>
                    <a:pt x="463046" y="813814"/>
                  </a:lnTo>
                </a:path>
                <a:path w="1030605" h="842010">
                  <a:moveTo>
                    <a:pt x="665910" y="841498"/>
                  </a:moveTo>
                  <a:lnTo>
                    <a:pt x="665910" y="813814"/>
                  </a:lnTo>
                </a:path>
                <a:path w="1030605" h="842010">
                  <a:moveTo>
                    <a:pt x="601511" y="841498"/>
                  </a:moveTo>
                  <a:lnTo>
                    <a:pt x="601511" y="813814"/>
                  </a:lnTo>
                </a:path>
                <a:path w="1030605" h="842010">
                  <a:moveTo>
                    <a:pt x="503256" y="841498"/>
                  </a:moveTo>
                  <a:lnTo>
                    <a:pt x="503256" y="813814"/>
                  </a:lnTo>
                </a:path>
                <a:path w="1030605" h="842010">
                  <a:moveTo>
                    <a:pt x="712654" y="841498"/>
                  </a:moveTo>
                  <a:lnTo>
                    <a:pt x="712654" y="813814"/>
                  </a:lnTo>
                </a:path>
                <a:path w="1030605" h="842010">
                  <a:moveTo>
                    <a:pt x="687739" y="841498"/>
                  </a:moveTo>
                  <a:lnTo>
                    <a:pt x="687739" y="813814"/>
                  </a:lnTo>
                </a:path>
                <a:path w="1030605" h="842010">
                  <a:moveTo>
                    <a:pt x="605232" y="841498"/>
                  </a:moveTo>
                  <a:lnTo>
                    <a:pt x="605232" y="813814"/>
                  </a:lnTo>
                </a:path>
                <a:path w="1030605" h="842010">
                  <a:moveTo>
                    <a:pt x="455603" y="841498"/>
                  </a:moveTo>
                  <a:lnTo>
                    <a:pt x="455603" y="813814"/>
                  </a:lnTo>
                </a:path>
                <a:path w="1030605" h="842010">
                  <a:moveTo>
                    <a:pt x="716013" y="841498"/>
                  </a:moveTo>
                  <a:lnTo>
                    <a:pt x="716013" y="813814"/>
                  </a:lnTo>
                </a:path>
                <a:path w="1030605" h="842010">
                  <a:moveTo>
                    <a:pt x="719462" y="841498"/>
                  </a:moveTo>
                  <a:lnTo>
                    <a:pt x="719462" y="813814"/>
                  </a:lnTo>
                </a:path>
                <a:path w="1030605" h="842010">
                  <a:moveTo>
                    <a:pt x="656742" y="841498"/>
                  </a:moveTo>
                  <a:lnTo>
                    <a:pt x="656742" y="813814"/>
                  </a:lnTo>
                </a:path>
                <a:path w="1030605" h="842010">
                  <a:moveTo>
                    <a:pt x="721459" y="841498"/>
                  </a:moveTo>
                  <a:lnTo>
                    <a:pt x="721459" y="813814"/>
                  </a:lnTo>
                </a:path>
                <a:path w="1030605" h="842010">
                  <a:moveTo>
                    <a:pt x="925684" y="841498"/>
                  </a:moveTo>
                  <a:lnTo>
                    <a:pt x="925684" y="813814"/>
                  </a:lnTo>
                </a:path>
                <a:path w="1030605" h="842010">
                  <a:moveTo>
                    <a:pt x="568653" y="841498"/>
                  </a:moveTo>
                  <a:lnTo>
                    <a:pt x="568653" y="813814"/>
                  </a:lnTo>
                </a:path>
                <a:path w="1030605" h="842010">
                  <a:moveTo>
                    <a:pt x="662097" y="841498"/>
                  </a:moveTo>
                  <a:lnTo>
                    <a:pt x="662097" y="813814"/>
                  </a:lnTo>
                </a:path>
                <a:path w="1030605" h="842010">
                  <a:moveTo>
                    <a:pt x="873175" y="841498"/>
                  </a:moveTo>
                  <a:lnTo>
                    <a:pt x="873175" y="813814"/>
                  </a:lnTo>
                </a:path>
                <a:path w="1030605" h="842010">
                  <a:moveTo>
                    <a:pt x="634459" y="841498"/>
                  </a:moveTo>
                  <a:lnTo>
                    <a:pt x="634459" y="813814"/>
                  </a:lnTo>
                </a:path>
                <a:path w="1030605" h="842010">
                  <a:moveTo>
                    <a:pt x="771063" y="841498"/>
                  </a:moveTo>
                  <a:lnTo>
                    <a:pt x="771063" y="813814"/>
                  </a:lnTo>
                </a:path>
                <a:path w="1030605" h="842010">
                  <a:moveTo>
                    <a:pt x="523542" y="841498"/>
                  </a:moveTo>
                  <a:lnTo>
                    <a:pt x="523542" y="813814"/>
                  </a:lnTo>
                </a:path>
                <a:path w="1030605" h="842010">
                  <a:moveTo>
                    <a:pt x="844765" y="841498"/>
                  </a:moveTo>
                  <a:lnTo>
                    <a:pt x="844765" y="813814"/>
                  </a:lnTo>
                </a:path>
                <a:path w="1030605" h="842010">
                  <a:moveTo>
                    <a:pt x="641221" y="841498"/>
                  </a:moveTo>
                  <a:lnTo>
                    <a:pt x="641221" y="813814"/>
                  </a:lnTo>
                </a:path>
                <a:path w="1030605" h="842010">
                  <a:moveTo>
                    <a:pt x="864053" y="841498"/>
                  </a:moveTo>
                  <a:lnTo>
                    <a:pt x="864053" y="813814"/>
                  </a:lnTo>
                </a:path>
                <a:path w="1030605" h="842010">
                  <a:moveTo>
                    <a:pt x="697179" y="841498"/>
                  </a:moveTo>
                  <a:lnTo>
                    <a:pt x="697179" y="813814"/>
                  </a:lnTo>
                </a:path>
                <a:path w="1030605" h="842010">
                  <a:moveTo>
                    <a:pt x="826794" y="841498"/>
                  </a:moveTo>
                  <a:lnTo>
                    <a:pt x="826794" y="813814"/>
                  </a:lnTo>
                </a:path>
                <a:path w="1030605" h="842010">
                  <a:moveTo>
                    <a:pt x="655653" y="841498"/>
                  </a:moveTo>
                  <a:lnTo>
                    <a:pt x="655653" y="813814"/>
                  </a:lnTo>
                </a:path>
                <a:path w="1030605" h="842010">
                  <a:moveTo>
                    <a:pt x="439674" y="841498"/>
                  </a:moveTo>
                  <a:lnTo>
                    <a:pt x="439674" y="813814"/>
                  </a:lnTo>
                </a:path>
                <a:path w="1030605" h="842010">
                  <a:moveTo>
                    <a:pt x="476116" y="841498"/>
                  </a:moveTo>
                  <a:lnTo>
                    <a:pt x="476116" y="813814"/>
                  </a:lnTo>
                </a:path>
                <a:path w="1030605" h="842010">
                  <a:moveTo>
                    <a:pt x="664276" y="841498"/>
                  </a:moveTo>
                  <a:lnTo>
                    <a:pt x="664276" y="813814"/>
                  </a:lnTo>
                </a:path>
                <a:path w="1030605" h="842010">
                  <a:moveTo>
                    <a:pt x="719780" y="841498"/>
                  </a:moveTo>
                  <a:lnTo>
                    <a:pt x="719780" y="813814"/>
                  </a:lnTo>
                </a:path>
                <a:path w="1030605" h="842010">
                  <a:moveTo>
                    <a:pt x="652658" y="841498"/>
                  </a:moveTo>
                  <a:lnTo>
                    <a:pt x="652658" y="813814"/>
                  </a:lnTo>
                </a:path>
                <a:path w="1030605" h="842010">
                  <a:moveTo>
                    <a:pt x="705121" y="841498"/>
                  </a:moveTo>
                  <a:lnTo>
                    <a:pt x="705121" y="813814"/>
                  </a:lnTo>
                </a:path>
                <a:path w="1030605" h="842010">
                  <a:moveTo>
                    <a:pt x="797521" y="841498"/>
                  </a:moveTo>
                  <a:lnTo>
                    <a:pt x="797521" y="813814"/>
                  </a:lnTo>
                </a:path>
                <a:path w="1030605" h="842010">
                  <a:moveTo>
                    <a:pt x="832512" y="841498"/>
                  </a:moveTo>
                  <a:lnTo>
                    <a:pt x="832512" y="813814"/>
                  </a:lnTo>
                </a:path>
                <a:path w="1030605" h="842010">
                  <a:moveTo>
                    <a:pt x="689872" y="841498"/>
                  </a:moveTo>
                  <a:lnTo>
                    <a:pt x="689872" y="813814"/>
                  </a:lnTo>
                </a:path>
                <a:path w="1030605" h="842010">
                  <a:moveTo>
                    <a:pt x="532301" y="841498"/>
                  </a:moveTo>
                  <a:lnTo>
                    <a:pt x="532301" y="813814"/>
                  </a:lnTo>
                </a:path>
                <a:path w="1030605" h="842010">
                  <a:moveTo>
                    <a:pt x="729809" y="841498"/>
                  </a:moveTo>
                  <a:lnTo>
                    <a:pt x="729809" y="813814"/>
                  </a:lnTo>
                </a:path>
                <a:path w="1030605" h="842010">
                  <a:moveTo>
                    <a:pt x="647983" y="841498"/>
                  </a:moveTo>
                  <a:lnTo>
                    <a:pt x="647983" y="813814"/>
                  </a:lnTo>
                </a:path>
                <a:path w="1030605" h="842010">
                  <a:moveTo>
                    <a:pt x="734348" y="841498"/>
                  </a:moveTo>
                  <a:lnTo>
                    <a:pt x="734348" y="813814"/>
                  </a:lnTo>
                </a:path>
                <a:path w="1030605" h="842010">
                  <a:moveTo>
                    <a:pt x="765118" y="841498"/>
                  </a:moveTo>
                  <a:lnTo>
                    <a:pt x="765118" y="813814"/>
                  </a:lnTo>
                </a:path>
                <a:path w="1030605" h="842010">
                  <a:moveTo>
                    <a:pt x="862193" y="841498"/>
                  </a:moveTo>
                  <a:lnTo>
                    <a:pt x="862193" y="813814"/>
                  </a:lnTo>
                </a:path>
                <a:path w="1030605" h="842010">
                  <a:moveTo>
                    <a:pt x="599332" y="841498"/>
                  </a:moveTo>
                  <a:lnTo>
                    <a:pt x="599332" y="813814"/>
                  </a:lnTo>
                </a:path>
                <a:path w="1030605" h="842010">
                  <a:moveTo>
                    <a:pt x="949601" y="841498"/>
                  </a:moveTo>
                  <a:lnTo>
                    <a:pt x="949601" y="813814"/>
                  </a:lnTo>
                </a:path>
                <a:path w="1030605" h="842010">
                  <a:moveTo>
                    <a:pt x="775283" y="841498"/>
                  </a:moveTo>
                  <a:lnTo>
                    <a:pt x="775283" y="813814"/>
                  </a:lnTo>
                </a:path>
                <a:path w="1030605" h="842010">
                  <a:moveTo>
                    <a:pt x="764755" y="841498"/>
                  </a:moveTo>
                  <a:lnTo>
                    <a:pt x="764755" y="813814"/>
                  </a:lnTo>
                </a:path>
                <a:path w="1030605" h="842010">
                  <a:moveTo>
                    <a:pt x="799427" y="841498"/>
                  </a:moveTo>
                  <a:lnTo>
                    <a:pt x="799427" y="813814"/>
                  </a:lnTo>
                </a:path>
                <a:path w="1030605" h="842010">
                  <a:moveTo>
                    <a:pt x="599196" y="841498"/>
                  </a:moveTo>
                  <a:lnTo>
                    <a:pt x="599196" y="813814"/>
                  </a:lnTo>
                </a:path>
                <a:path w="1030605" h="842010">
                  <a:moveTo>
                    <a:pt x="540062" y="841498"/>
                  </a:moveTo>
                  <a:lnTo>
                    <a:pt x="540062" y="813814"/>
                  </a:lnTo>
                </a:path>
                <a:path w="1030605" h="842010">
                  <a:moveTo>
                    <a:pt x="666273" y="841498"/>
                  </a:moveTo>
                  <a:lnTo>
                    <a:pt x="666273" y="813814"/>
                  </a:lnTo>
                </a:path>
                <a:path w="1030605" h="842010">
                  <a:moveTo>
                    <a:pt x="741337" y="841498"/>
                  </a:moveTo>
                  <a:lnTo>
                    <a:pt x="741337" y="813814"/>
                  </a:lnTo>
                </a:path>
                <a:path w="1030605" h="842010">
                  <a:moveTo>
                    <a:pt x="750323" y="841498"/>
                  </a:moveTo>
                  <a:lnTo>
                    <a:pt x="750323" y="813814"/>
                  </a:lnTo>
                </a:path>
                <a:path w="1030605" h="842010">
                  <a:moveTo>
                    <a:pt x="684154" y="841498"/>
                  </a:moveTo>
                  <a:lnTo>
                    <a:pt x="684154" y="813814"/>
                  </a:lnTo>
                </a:path>
                <a:path w="1030605" h="842010">
                  <a:moveTo>
                    <a:pt x="809049" y="841498"/>
                  </a:moveTo>
                  <a:lnTo>
                    <a:pt x="809049" y="813814"/>
                  </a:lnTo>
                </a:path>
                <a:path w="1030605" h="842010">
                  <a:moveTo>
                    <a:pt x="871542" y="841498"/>
                  </a:moveTo>
                  <a:lnTo>
                    <a:pt x="871542" y="813814"/>
                  </a:lnTo>
                </a:path>
                <a:path w="1030605" h="842010">
                  <a:moveTo>
                    <a:pt x="613946" y="841498"/>
                  </a:moveTo>
                  <a:lnTo>
                    <a:pt x="613946" y="813814"/>
                  </a:lnTo>
                </a:path>
                <a:path w="1030605" h="842010">
                  <a:moveTo>
                    <a:pt x="710385" y="841498"/>
                  </a:moveTo>
                  <a:lnTo>
                    <a:pt x="710385" y="813814"/>
                  </a:lnTo>
                </a:path>
                <a:path w="1030605" h="842010">
                  <a:moveTo>
                    <a:pt x="758900" y="841498"/>
                  </a:moveTo>
                  <a:lnTo>
                    <a:pt x="758900" y="813814"/>
                  </a:lnTo>
                </a:path>
                <a:path w="1030605" h="842010">
                  <a:moveTo>
                    <a:pt x="805781" y="841498"/>
                  </a:moveTo>
                  <a:lnTo>
                    <a:pt x="805781" y="813814"/>
                  </a:lnTo>
                </a:path>
                <a:path w="1030605" h="842010">
                  <a:moveTo>
                    <a:pt x="703260" y="841498"/>
                  </a:moveTo>
                  <a:lnTo>
                    <a:pt x="703260" y="813814"/>
                  </a:lnTo>
                </a:path>
                <a:path w="1030605" h="842010">
                  <a:moveTo>
                    <a:pt x="654609" y="841498"/>
                  </a:moveTo>
                  <a:lnTo>
                    <a:pt x="654609" y="813814"/>
                  </a:lnTo>
                </a:path>
                <a:path w="1030605" h="842010">
                  <a:moveTo>
                    <a:pt x="528625" y="841498"/>
                  </a:moveTo>
                  <a:lnTo>
                    <a:pt x="528625" y="813814"/>
                  </a:lnTo>
                </a:path>
                <a:path w="1030605" h="842010">
                  <a:moveTo>
                    <a:pt x="695273" y="841498"/>
                  </a:moveTo>
                  <a:lnTo>
                    <a:pt x="695273" y="813814"/>
                  </a:lnTo>
                </a:path>
                <a:path w="1030605" h="842010">
                  <a:moveTo>
                    <a:pt x="698132" y="841498"/>
                  </a:moveTo>
                  <a:lnTo>
                    <a:pt x="698132" y="813814"/>
                  </a:lnTo>
                </a:path>
                <a:path w="1030605" h="842010">
                  <a:moveTo>
                    <a:pt x="699176" y="841498"/>
                  </a:moveTo>
                  <a:lnTo>
                    <a:pt x="699176" y="813814"/>
                  </a:lnTo>
                </a:path>
                <a:path w="1030605" h="842010">
                  <a:moveTo>
                    <a:pt x="649299" y="841498"/>
                  </a:moveTo>
                  <a:lnTo>
                    <a:pt x="649299" y="813814"/>
                  </a:lnTo>
                </a:path>
                <a:path w="1030605" h="842010">
                  <a:moveTo>
                    <a:pt x="595928" y="841498"/>
                  </a:moveTo>
                  <a:lnTo>
                    <a:pt x="595928" y="813814"/>
                  </a:lnTo>
                </a:path>
                <a:path w="1030605" h="842010">
                  <a:moveTo>
                    <a:pt x="739839" y="841498"/>
                  </a:moveTo>
                  <a:lnTo>
                    <a:pt x="739839" y="813814"/>
                  </a:lnTo>
                </a:path>
                <a:path w="1030605" h="842010">
                  <a:moveTo>
                    <a:pt x="762712" y="841498"/>
                  </a:moveTo>
                  <a:lnTo>
                    <a:pt x="762712" y="813814"/>
                  </a:lnTo>
                </a:path>
                <a:path w="1030605" h="842010">
                  <a:moveTo>
                    <a:pt x="0" y="569152"/>
                  </a:moveTo>
                  <a:lnTo>
                    <a:pt x="40754" y="569152"/>
                  </a:lnTo>
                </a:path>
                <a:path w="1030605" h="842010">
                  <a:moveTo>
                    <a:pt x="0" y="506841"/>
                  </a:moveTo>
                  <a:lnTo>
                    <a:pt x="40754" y="506841"/>
                  </a:lnTo>
                </a:path>
                <a:path w="1030605" h="842010">
                  <a:moveTo>
                    <a:pt x="0" y="631010"/>
                  </a:moveTo>
                  <a:lnTo>
                    <a:pt x="40754" y="631010"/>
                  </a:lnTo>
                </a:path>
                <a:path w="1030605" h="842010">
                  <a:moveTo>
                    <a:pt x="0" y="334384"/>
                  </a:moveTo>
                  <a:lnTo>
                    <a:pt x="40754" y="334384"/>
                  </a:lnTo>
                </a:path>
                <a:path w="1030605" h="842010">
                  <a:moveTo>
                    <a:pt x="0" y="203453"/>
                  </a:moveTo>
                  <a:lnTo>
                    <a:pt x="40754" y="203453"/>
                  </a:lnTo>
                </a:path>
                <a:path w="1030605" h="842010">
                  <a:moveTo>
                    <a:pt x="0" y="194104"/>
                  </a:moveTo>
                  <a:lnTo>
                    <a:pt x="40754" y="194104"/>
                  </a:lnTo>
                </a:path>
                <a:path w="1030605" h="842010">
                  <a:moveTo>
                    <a:pt x="0" y="309650"/>
                  </a:moveTo>
                  <a:lnTo>
                    <a:pt x="40754" y="309650"/>
                  </a:lnTo>
                </a:path>
                <a:path w="1030605" h="842010">
                  <a:moveTo>
                    <a:pt x="0" y="201002"/>
                  </a:moveTo>
                  <a:lnTo>
                    <a:pt x="40754" y="201002"/>
                  </a:lnTo>
                </a:path>
                <a:path w="1030605" h="842010">
                  <a:moveTo>
                    <a:pt x="0" y="220426"/>
                  </a:moveTo>
                  <a:lnTo>
                    <a:pt x="40754" y="220426"/>
                  </a:lnTo>
                </a:path>
                <a:path w="1030605" h="842010">
                  <a:moveTo>
                    <a:pt x="0" y="374503"/>
                  </a:moveTo>
                  <a:lnTo>
                    <a:pt x="40754" y="374503"/>
                  </a:lnTo>
                </a:path>
                <a:path w="1030605" h="842010">
                  <a:moveTo>
                    <a:pt x="0" y="369738"/>
                  </a:moveTo>
                  <a:lnTo>
                    <a:pt x="40754" y="369738"/>
                  </a:lnTo>
                </a:path>
                <a:path w="1030605" h="842010">
                  <a:moveTo>
                    <a:pt x="0" y="386076"/>
                  </a:moveTo>
                  <a:lnTo>
                    <a:pt x="40754" y="386076"/>
                  </a:lnTo>
                </a:path>
                <a:path w="1030605" h="842010">
                  <a:moveTo>
                    <a:pt x="0" y="306383"/>
                  </a:moveTo>
                  <a:lnTo>
                    <a:pt x="40754" y="306383"/>
                  </a:lnTo>
                </a:path>
                <a:path w="1030605" h="842010">
                  <a:moveTo>
                    <a:pt x="0" y="218293"/>
                  </a:moveTo>
                  <a:lnTo>
                    <a:pt x="40754" y="218293"/>
                  </a:lnTo>
                </a:path>
                <a:path w="1030605" h="842010">
                  <a:moveTo>
                    <a:pt x="0" y="357484"/>
                  </a:moveTo>
                  <a:lnTo>
                    <a:pt x="40754" y="357484"/>
                  </a:lnTo>
                </a:path>
                <a:path w="1030605" h="842010">
                  <a:moveTo>
                    <a:pt x="0" y="379177"/>
                  </a:moveTo>
                  <a:lnTo>
                    <a:pt x="40754" y="379177"/>
                  </a:lnTo>
                </a:path>
                <a:path w="1030605" h="842010">
                  <a:moveTo>
                    <a:pt x="0" y="261498"/>
                  </a:moveTo>
                  <a:lnTo>
                    <a:pt x="40754" y="261498"/>
                  </a:lnTo>
                </a:path>
                <a:path w="1030605" h="842010">
                  <a:moveTo>
                    <a:pt x="0" y="334974"/>
                  </a:moveTo>
                  <a:lnTo>
                    <a:pt x="40754" y="334974"/>
                  </a:lnTo>
                </a:path>
                <a:path w="1030605" h="842010">
                  <a:moveTo>
                    <a:pt x="0" y="445664"/>
                  </a:moveTo>
                  <a:lnTo>
                    <a:pt x="40754" y="445664"/>
                  </a:lnTo>
                </a:path>
                <a:path w="1030605" h="842010">
                  <a:moveTo>
                    <a:pt x="0" y="310603"/>
                  </a:moveTo>
                  <a:lnTo>
                    <a:pt x="40754" y="310603"/>
                  </a:lnTo>
                </a:path>
                <a:path w="1030605" h="842010">
                  <a:moveTo>
                    <a:pt x="0" y="107921"/>
                  </a:moveTo>
                  <a:lnTo>
                    <a:pt x="40754" y="107921"/>
                  </a:lnTo>
                </a:path>
                <a:path w="1030605" h="842010">
                  <a:moveTo>
                    <a:pt x="0" y="391295"/>
                  </a:moveTo>
                  <a:lnTo>
                    <a:pt x="40754" y="391295"/>
                  </a:lnTo>
                </a:path>
                <a:path w="1030605" h="842010">
                  <a:moveTo>
                    <a:pt x="0" y="307699"/>
                  </a:moveTo>
                  <a:lnTo>
                    <a:pt x="40754" y="307699"/>
                  </a:lnTo>
                </a:path>
                <a:path w="1030605" h="842010">
                  <a:moveTo>
                    <a:pt x="0" y="532846"/>
                  </a:moveTo>
                  <a:lnTo>
                    <a:pt x="40754" y="532846"/>
                  </a:lnTo>
                </a:path>
                <a:path w="1030605" h="842010">
                  <a:moveTo>
                    <a:pt x="0" y="509609"/>
                  </a:moveTo>
                  <a:lnTo>
                    <a:pt x="40754" y="509609"/>
                  </a:lnTo>
                </a:path>
                <a:path w="1030605" h="842010">
                  <a:moveTo>
                    <a:pt x="0" y="427919"/>
                  </a:moveTo>
                  <a:lnTo>
                    <a:pt x="40754" y="427919"/>
                  </a:lnTo>
                </a:path>
                <a:path w="1030605" h="842010">
                  <a:moveTo>
                    <a:pt x="0" y="490004"/>
                  </a:moveTo>
                  <a:lnTo>
                    <a:pt x="40754" y="490004"/>
                  </a:lnTo>
                </a:path>
                <a:path w="1030605" h="842010">
                  <a:moveTo>
                    <a:pt x="0" y="277020"/>
                  </a:moveTo>
                  <a:lnTo>
                    <a:pt x="40754" y="277020"/>
                  </a:lnTo>
                </a:path>
                <a:path w="1030605" h="842010">
                  <a:moveTo>
                    <a:pt x="0" y="325716"/>
                  </a:moveTo>
                  <a:lnTo>
                    <a:pt x="40754" y="325716"/>
                  </a:lnTo>
                </a:path>
                <a:path w="1030605" h="842010">
                  <a:moveTo>
                    <a:pt x="0" y="270167"/>
                  </a:moveTo>
                  <a:lnTo>
                    <a:pt x="40754" y="270167"/>
                  </a:lnTo>
                </a:path>
                <a:path w="1030605" h="842010">
                  <a:moveTo>
                    <a:pt x="0" y="523451"/>
                  </a:moveTo>
                  <a:lnTo>
                    <a:pt x="40754" y="523451"/>
                  </a:lnTo>
                </a:path>
                <a:path w="1030605" h="842010">
                  <a:moveTo>
                    <a:pt x="0" y="252649"/>
                  </a:moveTo>
                  <a:lnTo>
                    <a:pt x="40754" y="252649"/>
                  </a:lnTo>
                </a:path>
                <a:path w="1030605" h="842010">
                  <a:moveTo>
                    <a:pt x="0" y="577957"/>
                  </a:moveTo>
                  <a:lnTo>
                    <a:pt x="40754" y="577957"/>
                  </a:lnTo>
                </a:path>
                <a:path w="1030605" h="842010">
                  <a:moveTo>
                    <a:pt x="0" y="385032"/>
                  </a:moveTo>
                  <a:lnTo>
                    <a:pt x="40754" y="385032"/>
                  </a:lnTo>
                </a:path>
                <a:path w="1030605" h="842010">
                  <a:moveTo>
                    <a:pt x="0" y="196328"/>
                  </a:moveTo>
                  <a:lnTo>
                    <a:pt x="40754" y="196328"/>
                  </a:lnTo>
                </a:path>
                <a:path w="1030605" h="842010">
                  <a:moveTo>
                    <a:pt x="0" y="512695"/>
                  </a:moveTo>
                  <a:lnTo>
                    <a:pt x="40754" y="512695"/>
                  </a:lnTo>
                </a:path>
                <a:path w="1030605" h="842010">
                  <a:moveTo>
                    <a:pt x="0" y="568245"/>
                  </a:moveTo>
                  <a:lnTo>
                    <a:pt x="40754" y="568245"/>
                  </a:lnTo>
                </a:path>
                <a:path w="1030605" h="842010">
                  <a:moveTo>
                    <a:pt x="0" y="602101"/>
                  </a:moveTo>
                  <a:lnTo>
                    <a:pt x="40754" y="602101"/>
                  </a:lnTo>
                </a:path>
                <a:path w="1030605" h="842010">
                  <a:moveTo>
                    <a:pt x="0" y="418570"/>
                  </a:moveTo>
                  <a:lnTo>
                    <a:pt x="40754" y="418570"/>
                  </a:lnTo>
                </a:path>
                <a:path w="1030605" h="842010">
                  <a:moveTo>
                    <a:pt x="0" y="425922"/>
                  </a:moveTo>
                  <a:lnTo>
                    <a:pt x="40754" y="425922"/>
                  </a:lnTo>
                </a:path>
                <a:path w="1030605" h="842010">
                  <a:moveTo>
                    <a:pt x="0" y="385803"/>
                  </a:moveTo>
                  <a:lnTo>
                    <a:pt x="40754" y="385803"/>
                  </a:lnTo>
                </a:path>
                <a:path w="1030605" h="842010">
                  <a:moveTo>
                    <a:pt x="0" y="394426"/>
                  </a:moveTo>
                  <a:lnTo>
                    <a:pt x="40754" y="394426"/>
                  </a:lnTo>
                </a:path>
                <a:path w="1030605" h="842010">
                  <a:moveTo>
                    <a:pt x="0" y="342054"/>
                  </a:moveTo>
                  <a:lnTo>
                    <a:pt x="40754" y="342054"/>
                  </a:lnTo>
                </a:path>
                <a:path w="1030605" h="842010">
                  <a:moveTo>
                    <a:pt x="0" y="305702"/>
                  </a:moveTo>
                  <a:lnTo>
                    <a:pt x="40754" y="305702"/>
                  </a:lnTo>
                </a:path>
                <a:path w="1030605" h="842010">
                  <a:moveTo>
                    <a:pt x="0" y="323447"/>
                  </a:moveTo>
                  <a:lnTo>
                    <a:pt x="40754" y="323447"/>
                  </a:lnTo>
                </a:path>
                <a:path w="1030605" h="842010">
                  <a:moveTo>
                    <a:pt x="0" y="558759"/>
                  </a:moveTo>
                  <a:lnTo>
                    <a:pt x="40754" y="558759"/>
                  </a:lnTo>
                </a:path>
                <a:path w="1030605" h="842010">
                  <a:moveTo>
                    <a:pt x="0" y="405545"/>
                  </a:moveTo>
                  <a:lnTo>
                    <a:pt x="40754" y="405545"/>
                  </a:lnTo>
                </a:path>
                <a:path w="1030605" h="842010">
                  <a:moveTo>
                    <a:pt x="0" y="438448"/>
                  </a:moveTo>
                  <a:lnTo>
                    <a:pt x="40754" y="438448"/>
                  </a:lnTo>
                </a:path>
                <a:path w="1030605" h="842010">
                  <a:moveTo>
                    <a:pt x="0" y="504254"/>
                  </a:moveTo>
                  <a:lnTo>
                    <a:pt x="40754" y="504254"/>
                  </a:lnTo>
                </a:path>
                <a:path w="1030605" h="842010">
                  <a:moveTo>
                    <a:pt x="0" y="304250"/>
                  </a:moveTo>
                  <a:lnTo>
                    <a:pt x="40754" y="304250"/>
                  </a:lnTo>
                </a:path>
                <a:path w="1030605" h="842010">
                  <a:moveTo>
                    <a:pt x="0" y="399146"/>
                  </a:moveTo>
                  <a:lnTo>
                    <a:pt x="40754" y="399146"/>
                  </a:lnTo>
                </a:path>
                <a:path w="1030605" h="842010">
                  <a:moveTo>
                    <a:pt x="0" y="434954"/>
                  </a:moveTo>
                  <a:lnTo>
                    <a:pt x="40754" y="434954"/>
                  </a:lnTo>
                </a:path>
                <a:path w="1030605" h="842010">
                  <a:moveTo>
                    <a:pt x="0" y="518051"/>
                  </a:moveTo>
                  <a:lnTo>
                    <a:pt x="40754" y="518051"/>
                  </a:lnTo>
                </a:path>
                <a:path w="1030605" h="842010">
                  <a:moveTo>
                    <a:pt x="0" y="362295"/>
                  </a:moveTo>
                  <a:lnTo>
                    <a:pt x="40754" y="362295"/>
                  </a:lnTo>
                </a:path>
                <a:path w="1030605" h="842010">
                  <a:moveTo>
                    <a:pt x="0" y="364156"/>
                  </a:moveTo>
                  <a:lnTo>
                    <a:pt x="40754" y="364156"/>
                  </a:lnTo>
                </a:path>
                <a:path w="1030605" h="842010">
                  <a:moveTo>
                    <a:pt x="0" y="361160"/>
                  </a:moveTo>
                  <a:lnTo>
                    <a:pt x="40754" y="361160"/>
                  </a:lnTo>
                </a:path>
                <a:path w="1030605" h="842010">
                  <a:moveTo>
                    <a:pt x="0" y="414304"/>
                  </a:moveTo>
                  <a:lnTo>
                    <a:pt x="40754" y="414304"/>
                  </a:lnTo>
                </a:path>
                <a:path w="1030605" h="842010">
                  <a:moveTo>
                    <a:pt x="0" y="487462"/>
                  </a:moveTo>
                  <a:lnTo>
                    <a:pt x="40754" y="487462"/>
                  </a:lnTo>
                </a:path>
                <a:path w="1030605" h="842010">
                  <a:moveTo>
                    <a:pt x="0" y="362976"/>
                  </a:moveTo>
                  <a:lnTo>
                    <a:pt x="40754" y="362976"/>
                  </a:lnTo>
                </a:path>
                <a:path w="1030605" h="842010">
                  <a:moveTo>
                    <a:pt x="0" y="628559"/>
                  </a:moveTo>
                  <a:lnTo>
                    <a:pt x="40754" y="628559"/>
                  </a:lnTo>
                </a:path>
                <a:path w="1030605" h="842010">
                  <a:moveTo>
                    <a:pt x="0" y="382173"/>
                  </a:moveTo>
                  <a:lnTo>
                    <a:pt x="40754" y="382173"/>
                  </a:lnTo>
                </a:path>
                <a:path w="1030605" h="842010">
                  <a:moveTo>
                    <a:pt x="0" y="319408"/>
                  </a:moveTo>
                  <a:lnTo>
                    <a:pt x="40754" y="319408"/>
                  </a:lnTo>
                </a:path>
                <a:path w="1030605" h="842010">
                  <a:moveTo>
                    <a:pt x="0" y="150082"/>
                  </a:moveTo>
                  <a:lnTo>
                    <a:pt x="40754" y="150082"/>
                  </a:lnTo>
                </a:path>
                <a:path w="1030605" h="842010">
                  <a:moveTo>
                    <a:pt x="0" y="295491"/>
                  </a:moveTo>
                  <a:lnTo>
                    <a:pt x="40754" y="295491"/>
                  </a:lnTo>
                </a:path>
                <a:path w="1030605" h="842010">
                  <a:moveTo>
                    <a:pt x="0" y="382808"/>
                  </a:moveTo>
                  <a:lnTo>
                    <a:pt x="40754" y="382808"/>
                  </a:lnTo>
                </a:path>
                <a:path w="1030605" h="842010">
                  <a:moveTo>
                    <a:pt x="0" y="264539"/>
                  </a:moveTo>
                  <a:lnTo>
                    <a:pt x="40754" y="264539"/>
                  </a:lnTo>
                </a:path>
                <a:path w="1030605" h="842010">
                  <a:moveTo>
                    <a:pt x="0" y="378361"/>
                  </a:moveTo>
                  <a:lnTo>
                    <a:pt x="40754" y="378361"/>
                  </a:lnTo>
                </a:path>
                <a:path w="1030605" h="842010">
                  <a:moveTo>
                    <a:pt x="0" y="180035"/>
                  </a:moveTo>
                  <a:lnTo>
                    <a:pt x="40754" y="180035"/>
                  </a:lnTo>
                </a:path>
                <a:path w="1030605" h="842010">
                  <a:moveTo>
                    <a:pt x="0" y="265583"/>
                  </a:moveTo>
                  <a:lnTo>
                    <a:pt x="40754" y="265583"/>
                  </a:lnTo>
                </a:path>
                <a:path w="1030605" h="842010">
                  <a:moveTo>
                    <a:pt x="0" y="347591"/>
                  </a:moveTo>
                  <a:lnTo>
                    <a:pt x="40754" y="347591"/>
                  </a:lnTo>
                </a:path>
                <a:path w="1030605" h="842010">
                  <a:moveTo>
                    <a:pt x="0" y="534116"/>
                  </a:moveTo>
                  <a:lnTo>
                    <a:pt x="40754" y="534116"/>
                  </a:lnTo>
                </a:path>
                <a:path w="1030605" h="842010">
                  <a:moveTo>
                    <a:pt x="0" y="255190"/>
                  </a:moveTo>
                  <a:lnTo>
                    <a:pt x="40754" y="255190"/>
                  </a:lnTo>
                </a:path>
                <a:path w="1030605" h="842010">
                  <a:moveTo>
                    <a:pt x="0" y="404955"/>
                  </a:moveTo>
                  <a:lnTo>
                    <a:pt x="40754" y="404955"/>
                  </a:lnTo>
                </a:path>
                <a:path w="1030605" h="842010">
                  <a:moveTo>
                    <a:pt x="0" y="300210"/>
                  </a:moveTo>
                  <a:lnTo>
                    <a:pt x="40754" y="300210"/>
                  </a:lnTo>
                </a:path>
                <a:path w="1030605" h="842010">
                  <a:moveTo>
                    <a:pt x="0" y="272164"/>
                  </a:moveTo>
                  <a:lnTo>
                    <a:pt x="40754" y="272164"/>
                  </a:lnTo>
                </a:path>
                <a:path w="1030605" h="842010">
                  <a:moveTo>
                    <a:pt x="0" y="215616"/>
                  </a:moveTo>
                  <a:lnTo>
                    <a:pt x="40754" y="215616"/>
                  </a:lnTo>
                </a:path>
                <a:path w="1030605" h="842010">
                  <a:moveTo>
                    <a:pt x="0" y="417935"/>
                  </a:moveTo>
                  <a:lnTo>
                    <a:pt x="40754" y="417935"/>
                  </a:lnTo>
                </a:path>
                <a:path w="1030605" h="842010">
                  <a:moveTo>
                    <a:pt x="0" y="435680"/>
                  </a:moveTo>
                  <a:lnTo>
                    <a:pt x="40754" y="435680"/>
                  </a:lnTo>
                </a:path>
                <a:path w="1030605" h="842010">
                  <a:moveTo>
                    <a:pt x="0" y="398738"/>
                  </a:moveTo>
                  <a:lnTo>
                    <a:pt x="40754" y="398738"/>
                  </a:lnTo>
                </a:path>
                <a:path w="1030605" h="842010">
                  <a:moveTo>
                    <a:pt x="0" y="370645"/>
                  </a:moveTo>
                  <a:lnTo>
                    <a:pt x="40754" y="370645"/>
                  </a:lnTo>
                </a:path>
                <a:path w="1030605" h="842010">
                  <a:moveTo>
                    <a:pt x="0" y="377453"/>
                  </a:moveTo>
                  <a:lnTo>
                    <a:pt x="40754" y="377453"/>
                  </a:lnTo>
                </a:path>
                <a:path w="1030605" h="842010">
                  <a:moveTo>
                    <a:pt x="0" y="206902"/>
                  </a:moveTo>
                  <a:lnTo>
                    <a:pt x="40754" y="206902"/>
                  </a:lnTo>
                </a:path>
                <a:path w="1030605" h="842010">
                  <a:moveTo>
                    <a:pt x="0" y="165740"/>
                  </a:moveTo>
                  <a:lnTo>
                    <a:pt x="40754" y="165740"/>
                  </a:lnTo>
                </a:path>
                <a:path w="1030605" h="842010">
                  <a:moveTo>
                    <a:pt x="0" y="405137"/>
                  </a:moveTo>
                  <a:lnTo>
                    <a:pt x="40754" y="405137"/>
                  </a:lnTo>
                </a:path>
                <a:path w="1030605" h="842010">
                  <a:moveTo>
                    <a:pt x="0" y="387346"/>
                  </a:moveTo>
                  <a:lnTo>
                    <a:pt x="40754" y="387346"/>
                  </a:lnTo>
                </a:path>
                <a:path w="1030605" h="842010">
                  <a:moveTo>
                    <a:pt x="0" y="390523"/>
                  </a:moveTo>
                  <a:lnTo>
                    <a:pt x="40754" y="390523"/>
                  </a:lnTo>
                </a:path>
                <a:path w="1030605" h="842010">
                  <a:moveTo>
                    <a:pt x="0" y="464498"/>
                  </a:moveTo>
                  <a:lnTo>
                    <a:pt x="40754" y="464498"/>
                  </a:lnTo>
                </a:path>
                <a:path w="1030605" h="842010">
                  <a:moveTo>
                    <a:pt x="0" y="461911"/>
                  </a:moveTo>
                  <a:lnTo>
                    <a:pt x="40754" y="461911"/>
                  </a:lnTo>
                </a:path>
                <a:path w="1030605" h="842010">
                  <a:moveTo>
                    <a:pt x="0" y="427102"/>
                  </a:moveTo>
                  <a:lnTo>
                    <a:pt x="40754" y="427102"/>
                  </a:lnTo>
                </a:path>
                <a:path w="1030605" h="842010">
                  <a:moveTo>
                    <a:pt x="0" y="511788"/>
                  </a:moveTo>
                  <a:lnTo>
                    <a:pt x="40754" y="511788"/>
                  </a:lnTo>
                </a:path>
                <a:path w="1030605" h="842010">
                  <a:moveTo>
                    <a:pt x="0" y="335519"/>
                  </a:moveTo>
                  <a:lnTo>
                    <a:pt x="40754" y="335519"/>
                  </a:lnTo>
                </a:path>
                <a:path w="1030605" h="842010">
                  <a:moveTo>
                    <a:pt x="0" y="287322"/>
                  </a:moveTo>
                  <a:lnTo>
                    <a:pt x="40754" y="287322"/>
                  </a:lnTo>
                </a:path>
                <a:path w="1030605" h="842010">
                  <a:moveTo>
                    <a:pt x="0" y="193560"/>
                  </a:moveTo>
                  <a:lnTo>
                    <a:pt x="40754" y="193560"/>
                  </a:lnTo>
                </a:path>
                <a:path w="1030605" h="842010">
                  <a:moveTo>
                    <a:pt x="0" y="524223"/>
                  </a:moveTo>
                  <a:lnTo>
                    <a:pt x="40754" y="524223"/>
                  </a:lnTo>
                </a:path>
                <a:path w="1030605" h="842010">
                  <a:moveTo>
                    <a:pt x="0" y="675304"/>
                  </a:moveTo>
                  <a:lnTo>
                    <a:pt x="40754" y="675304"/>
                  </a:lnTo>
                </a:path>
                <a:path w="1030605" h="842010">
                  <a:moveTo>
                    <a:pt x="0" y="413987"/>
                  </a:moveTo>
                  <a:lnTo>
                    <a:pt x="40754" y="413987"/>
                  </a:lnTo>
                </a:path>
                <a:path w="1030605" h="842010">
                  <a:moveTo>
                    <a:pt x="0" y="359799"/>
                  </a:moveTo>
                  <a:lnTo>
                    <a:pt x="40754" y="359799"/>
                  </a:lnTo>
                </a:path>
                <a:path w="1030605" h="842010">
                  <a:moveTo>
                    <a:pt x="0" y="300800"/>
                  </a:moveTo>
                  <a:lnTo>
                    <a:pt x="40754" y="300800"/>
                  </a:lnTo>
                </a:path>
                <a:path w="1030605" h="842010">
                  <a:moveTo>
                    <a:pt x="0" y="201411"/>
                  </a:moveTo>
                  <a:lnTo>
                    <a:pt x="40754" y="201411"/>
                  </a:lnTo>
                </a:path>
                <a:path w="1030605" h="842010">
                  <a:moveTo>
                    <a:pt x="0" y="468628"/>
                  </a:moveTo>
                  <a:lnTo>
                    <a:pt x="40754" y="468628"/>
                  </a:lnTo>
                </a:path>
                <a:path w="1030605" h="842010">
                  <a:moveTo>
                    <a:pt x="0" y="487553"/>
                  </a:moveTo>
                  <a:lnTo>
                    <a:pt x="40754" y="487553"/>
                  </a:lnTo>
                </a:path>
                <a:path w="1030605" h="842010">
                  <a:moveTo>
                    <a:pt x="0" y="173545"/>
                  </a:moveTo>
                  <a:lnTo>
                    <a:pt x="40754" y="173545"/>
                  </a:lnTo>
                </a:path>
                <a:path w="1030605" h="842010">
                  <a:moveTo>
                    <a:pt x="0" y="362295"/>
                  </a:moveTo>
                  <a:lnTo>
                    <a:pt x="40754" y="362295"/>
                  </a:lnTo>
                </a:path>
                <a:path w="1030605" h="842010">
                  <a:moveTo>
                    <a:pt x="0" y="381401"/>
                  </a:moveTo>
                  <a:lnTo>
                    <a:pt x="40754" y="381401"/>
                  </a:lnTo>
                </a:path>
                <a:path w="1030605" h="842010">
                  <a:moveTo>
                    <a:pt x="0" y="402822"/>
                  </a:moveTo>
                  <a:lnTo>
                    <a:pt x="40754" y="402822"/>
                  </a:lnTo>
                </a:path>
                <a:path w="1030605" h="842010">
                  <a:moveTo>
                    <a:pt x="0" y="371916"/>
                  </a:moveTo>
                  <a:lnTo>
                    <a:pt x="40754" y="371916"/>
                  </a:lnTo>
                </a:path>
                <a:path w="1030605" h="842010">
                  <a:moveTo>
                    <a:pt x="0" y="434863"/>
                  </a:moveTo>
                  <a:lnTo>
                    <a:pt x="40754" y="434863"/>
                  </a:lnTo>
                </a:path>
                <a:path w="1030605" h="842010">
                  <a:moveTo>
                    <a:pt x="0" y="284871"/>
                  </a:moveTo>
                  <a:lnTo>
                    <a:pt x="40754" y="284871"/>
                  </a:lnTo>
                </a:path>
                <a:path w="1030605" h="842010">
                  <a:moveTo>
                    <a:pt x="0" y="316412"/>
                  </a:moveTo>
                  <a:lnTo>
                    <a:pt x="40754" y="316412"/>
                  </a:lnTo>
                </a:path>
                <a:path w="1030605" h="842010">
                  <a:moveTo>
                    <a:pt x="0" y="372098"/>
                  </a:moveTo>
                  <a:lnTo>
                    <a:pt x="40754" y="372098"/>
                  </a:lnTo>
                </a:path>
                <a:path w="1030605" h="842010">
                  <a:moveTo>
                    <a:pt x="0" y="423517"/>
                  </a:moveTo>
                  <a:lnTo>
                    <a:pt x="40754" y="423517"/>
                  </a:lnTo>
                </a:path>
                <a:path w="1030605" h="842010">
                  <a:moveTo>
                    <a:pt x="0" y="591254"/>
                  </a:moveTo>
                  <a:lnTo>
                    <a:pt x="40754" y="591254"/>
                  </a:lnTo>
                </a:path>
                <a:path w="1030605" h="842010">
                  <a:moveTo>
                    <a:pt x="0" y="425105"/>
                  </a:moveTo>
                  <a:lnTo>
                    <a:pt x="40754" y="425105"/>
                  </a:lnTo>
                </a:path>
                <a:path w="1030605" h="842010">
                  <a:moveTo>
                    <a:pt x="0" y="382309"/>
                  </a:moveTo>
                  <a:lnTo>
                    <a:pt x="40754" y="382309"/>
                  </a:lnTo>
                </a:path>
                <a:path w="1030605" h="842010">
                  <a:moveTo>
                    <a:pt x="0" y="501486"/>
                  </a:moveTo>
                  <a:lnTo>
                    <a:pt x="40754" y="501486"/>
                  </a:lnTo>
                </a:path>
                <a:path w="1030605" h="842010">
                  <a:moveTo>
                    <a:pt x="0" y="498218"/>
                  </a:moveTo>
                  <a:lnTo>
                    <a:pt x="40754" y="498218"/>
                  </a:lnTo>
                </a:path>
                <a:path w="1030605" h="842010">
                  <a:moveTo>
                    <a:pt x="0" y="423744"/>
                  </a:moveTo>
                  <a:lnTo>
                    <a:pt x="40754" y="423744"/>
                  </a:lnTo>
                </a:path>
                <a:path w="1030605" h="842010">
                  <a:moveTo>
                    <a:pt x="0" y="232272"/>
                  </a:moveTo>
                  <a:lnTo>
                    <a:pt x="40754" y="232272"/>
                  </a:lnTo>
                </a:path>
                <a:path w="1030605" h="842010">
                  <a:moveTo>
                    <a:pt x="0" y="254010"/>
                  </a:moveTo>
                  <a:lnTo>
                    <a:pt x="40754" y="254010"/>
                  </a:lnTo>
                </a:path>
                <a:path w="1030605" h="842010">
                  <a:moveTo>
                    <a:pt x="0" y="399918"/>
                  </a:moveTo>
                  <a:lnTo>
                    <a:pt x="40754" y="399918"/>
                  </a:lnTo>
                </a:path>
                <a:path w="1030605" h="842010">
                  <a:moveTo>
                    <a:pt x="0" y="462274"/>
                  </a:moveTo>
                  <a:lnTo>
                    <a:pt x="40754" y="462274"/>
                  </a:lnTo>
                </a:path>
                <a:path w="1030605" h="842010">
                  <a:moveTo>
                    <a:pt x="0" y="388663"/>
                  </a:moveTo>
                  <a:lnTo>
                    <a:pt x="40754" y="388663"/>
                  </a:lnTo>
                </a:path>
                <a:path w="1030605" h="842010">
                  <a:moveTo>
                    <a:pt x="0" y="333113"/>
                  </a:moveTo>
                  <a:lnTo>
                    <a:pt x="40754" y="333113"/>
                  </a:lnTo>
                </a:path>
                <a:path w="1030605" h="842010">
                  <a:moveTo>
                    <a:pt x="0" y="361750"/>
                  </a:moveTo>
                  <a:lnTo>
                    <a:pt x="40754" y="361750"/>
                  </a:lnTo>
                </a:path>
                <a:path w="1030605" h="842010">
                  <a:moveTo>
                    <a:pt x="0" y="606820"/>
                  </a:moveTo>
                  <a:lnTo>
                    <a:pt x="40754" y="606820"/>
                  </a:lnTo>
                </a:path>
                <a:path w="1030605" h="842010">
                  <a:moveTo>
                    <a:pt x="0" y="501985"/>
                  </a:moveTo>
                  <a:lnTo>
                    <a:pt x="40754" y="501985"/>
                  </a:lnTo>
                </a:path>
                <a:path w="1030605" h="842010">
                  <a:moveTo>
                    <a:pt x="0" y="303251"/>
                  </a:moveTo>
                  <a:lnTo>
                    <a:pt x="40754" y="303251"/>
                  </a:lnTo>
                </a:path>
                <a:path w="1030605" h="842010">
                  <a:moveTo>
                    <a:pt x="0" y="477342"/>
                  </a:moveTo>
                  <a:lnTo>
                    <a:pt x="40754" y="477342"/>
                  </a:lnTo>
                </a:path>
                <a:path w="1030605" h="842010">
                  <a:moveTo>
                    <a:pt x="0" y="568789"/>
                  </a:moveTo>
                  <a:lnTo>
                    <a:pt x="40754" y="568789"/>
                  </a:lnTo>
                </a:path>
                <a:path w="1030605" h="842010">
                  <a:moveTo>
                    <a:pt x="0" y="511878"/>
                  </a:moveTo>
                  <a:lnTo>
                    <a:pt x="40754" y="511878"/>
                  </a:lnTo>
                </a:path>
                <a:path w="1030605" h="842010">
                  <a:moveTo>
                    <a:pt x="0" y="512650"/>
                  </a:moveTo>
                  <a:lnTo>
                    <a:pt x="40754" y="512650"/>
                  </a:lnTo>
                </a:path>
                <a:path w="1030605" h="842010">
                  <a:moveTo>
                    <a:pt x="0" y="478976"/>
                  </a:moveTo>
                  <a:lnTo>
                    <a:pt x="40754" y="478976"/>
                  </a:lnTo>
                </a:path>
                <a:path w="1030605" h="842010">
                  <a:moveTo>
                    <a:pt x="0" y="307018"/>
                  </a:moveTo>
                  <a:lnTo>
                    <a:pt x="40754" y="307018"/>
                  </a:lnTo>
                </a:path>
                <a:path w="1030605" h="842010">
                  <a:moveTo>
                    <a:pt x="0" y="337016"/>
                  </a:moveTo>
                  <a:lnTo>
                    <a:pt x="40754" y="337016"/>
                  </a:lnTo>
                </a:path>
                <a:path w="1030605" h="842010">
                  <a:moveTo>
                    <a:pt x="0" y="275840"/>
                  </a:moveTo>
                  <a:lnTo>
                    <a:pt x="40754" y="275840"/>
                  </a:lnTo>
                </a:path>
                <a:path w="1030605" h="842010">
                  <a:moveTo>
                    <a:pt x="0" y="407814"/>
                  </a:moveTo>
                  <a:lnTo>
                    <a:pt x="40754" y="407814"/>
                  </a:lnTo>
                </a:path>
                <a:path w="1030605" h="842010">
                  <a:moveTo>
                    <a:pt x="0" y="264993"/>
                  </a:moveTo>
                  <a:lnTo>
                    <a:pt x="40754" y="264993"/>
                  </a:lnTo>
                </a:path>
                <a:path w="1030605" h="842010">
                  <a:moveTo>
                    <a:pt x="0" y="603190"/>
                  </a:moveTo>
                  <a:lnTo>
                    <a:pt x="40754" y="603190"/>
                  </a:lnTo>
                </a:path>
                <a:path w="1030605" h="842010">
                  <a:moveTo>
                    <a:pt x="0" y="425832"/>
                  </a:moveTo>
                  <a:lnTo>
                    <a:pt x="40754" y="425832"/>
                  </a:lnTo>
                </a:path>
                <a:path w="1030605" h="842010">
                  <a:moveTo>
                    <a:pt x="0" y="380085"/>
                  </a:moveTo>
                  <a:lnTo>
                    <a:pt x="40754" y="380085"/>
                  </a:lnTo>
                </a:path>
                <a:path w="1030605" h="842010">
                  <a:moveTo>
                    <a:pt x="0" y="235721"/>
                  </a:moveTo>
                  <a:lnTo>
                    <a:pt x="40754" y="235721"/>
                  </a:lnTo>
                </a:path>
                <a:path w="1030605" h="842010">
                  <a:moveTo>
                    <a:pt x="0" y="453515"/>
                  </a:moveTo>
                  <a:lnTo>
                    <a:pt x="40754" y="453515"/>
                  </a:lnTo>
                </a:path>
                <a:path w="1030605" h="842010">
                  <a:moveTo>
                    <a:pt x="0" y="267081"/>
                  </a:moveTo>
                  <a:lnTo>
                    <a:pt x="40754" y="267081"/>
                  </a:lnTo>
                </a:path>
                <a:path w="1030605" h="842010">
                  <a:moveTo>
                    <a:pt x="0" y="377317"/>
                  </a:moveTo>
                  <a:lnTo>
                    <a:pt x="40754" y="377317"/>
                  </a:lnTo>
                </a:path>
                <a:path w="1030605" h="842010">
                  <a:moveTo>
                    <a:pt x="0" y="365472"/>
                  </a:moveTo>
                  <a:lnTo>
                    <a:pt x="40754" y="365472"/>
                  </a:lnTo>
                </a:path>
                <a:path w="1030605" h="842010">
                  <a:moveTo>
                    <a:pt x="0" y="251106"/>
                  </a:moveTo>
                  <a:lnTo>
                    <a:pt x="40754" y="251106"/>
                  </a:lnTo>
                </a:path>
                <a:path w="1030605" h="842010">
                  <a:moveTo>
                    <a:pt x="0" y="386983"/>
                  </a:moveTo>
                  <a:lnTo>
                    <a:pt x="40754" y="386983"/>
                  </a:lnTo>
                </a:path>
                <a:path w="1030605" h="842010">
                  <a:moveTo>
                    <a:pt x="0" y="297124"/>
                  </a:moveTo>
                  <a:lnTo>
                    <a:pt x="40754" y="297124"/>
                  </a:lnTo>
                </a:path>
                <a:path w="1030605" h="842010">
                  <a:moveTo>
                    <a:pt x="0" y="306065"/>
                  </a:moveTo>
                  <a:lnTo>
                    <a:pt x="40754" y="306065"/>
                  </a:lnTo>
                </a:path>
                <a:path w="1030605" h="842010">
                  <a:moveTo>
                    <a:pt x="0" y="479202"/>
                  </a:moveTo>
                  <a:lnTo>
                    <a:pt x="40754" y="479202"/>
                  </a:lnTo>
                </a:path>
                <a:path w="1030605" h="842010">
                  <a:moveTo>
                    <a:pt x="0" y="201910"/>
                  </a:moveTo>
                  <a:lnTo>
                    <a:pt x="40754" y="201910"/>
                  </a:lnTo>
                </a:path>
                <a:path w="1030605" h="842010">
                  <a:moveTo>
                    <a:pt x="0" y="518731"/>
                  </a:moveTo>
                  <a:lnTo>
                    <a:pt x="40754" y="518731"/>
                  </a:lnTo>
                </a:path>
                <a:path w="1030605" h="842010">
                  <a:moveTo>
                    <a:pt x="0" y="416528"/>
                  </a:moveTo>
                  <a:lnTo>
                    <a:pt x="40754" y="416528"/>
                  </a:lnTo>
                </a:path>
                <a:path w="1030605" h="842010">
                  <a:moveTo>
                    <a:pt x="0" y="511198"/>
                  </a:moveTo>
                  <a:lnTo>
                    <a:pt x="40754" y="511198"/>
                  </a:lnTo>
                </a:path>
                <a:path w="1030605" h="842010">
                  <a:moveTo>
                    <a:pt x="0" y="164877"/>
                  </a:moveTo>
                  <a:lnTo>
                    <a:pt x="40754" y="164877"/>
                  </a:lnTo>
                </a:path>
                <a:path w="1030605" h="842010">
                  <a:moveTo>
                    <a:pt x="0" y="366379"/>
                  </a:moveTo>
                  <a:lnTo>
                    <a:pt x="40754" y="366379"/>
                  </a:lnTo>
                </a:path>
                <a:path w="1030605" h="842010">
                  <a:moveTo>
                    <a:pt x="0" y="515509"/>
                  </a:moveTo>
                  <a:lnTo>
                    <a:pt x="40754" y="515509"/>
                  </a:lnTo>
                </a:path>
                <a:path w="1030605" h="842010">
                  <a:moveTo>
                    <a:pt x="0" y="277156"/>
                  </a:moveTo>
                  <a:lnTo>
                    <a:pt x="40754" y="277156"/>
                  </a:lnTo>
                </a:path>
                <a:path w="1030605" h="842010">
                  <a:moveTo>
                    <a:pt x="0" y="488506"/>
                  </a:moveTo>
                  <a:lnTo>
                    <a:pt x="40754" y="488506"/>
                  </a:lnTo>
                </a:path>
                <a:path w="1030605" h="842010">
                  <a:moveTo>
                    <a:pt x="0" y="296852"/>
                  </a:moveTo>
                  <a:lnTo>
                    <a:pt x="40754" y="296852"/>
                  </a:lnTo>
                </a:path>
                <a:path w="1030605" h="842010">
                  <a:moveTo>
                    <a:pt x="0" y="293131"/>
                  </a:moveTo>
                  <a:lnTo>
                    <a:pt x="40754" y="293131"/>
                  </a:lnTo>
                </a:path>
                <a:path w="1030605" h="842010">
                  <a:moveTo>
                    <a:pt x="0" y="381174"/>
                  </a:moveTo>
                  <a:lnTo>
                    <a:pt x="40754" y="381174"/>
                  </a:lnTo>
                </a:path>
                <a:path w="1030605" h="842010">
                  <a:moveTo>
                    <a:pt x="0" y="288502"/>
                  </a:moveTo>
                  <a:lnTo>
                    <a:pt x="40754" y="288502"/>
                  </a:lnTo>
                </a:path>
                <a:path w="1030605" h="842010">
                  <a:moveTo>
                    <a:pt x="0" y="145771"/>
                  </a:moveTo>
                  <a:lnTo>
                    <a:pt x="40754" y="145771"/>
                  </a:lnTo>
                </a:path>
                <a:path w="1030605" h="842010">
                  <a:moveTo>
                    <a:pt x="0" y="251786"/>
                  </a:moveTo>
                  <a:lnTo>
                    <a:pt x="40754" y="251786"/>
                  </a:lnTo>
                </a:path>
                <a:path w="1030605" h="842010">
                  <a:moveTo>
                    <a:pt x="0" y="445437"/>
                  </a:moveTo>
                  <a:lnTo>
                    <a:pt x="40754" y="445437"/>
                  </a:lnTo>
                </a:path>
                <a:path w="1030605" h="842010">
                  <a:moveTo>
                    <a:pt x="0" y="596655"/>
                  </a:moveTo>
                  <a:lnTo>
                    <a:pt x="40754" y="596655"/>
                  </a:lnTo>
                </a:path>
                <a:path w="1030605" h="842010">
                  <a:moveTo>
                    <a:pt x="0" y="557035"/>
                  </a:moveTo>
                  <a:lnTo>
                    <a:pt x="40754" y="557035"/>
                  </a:lnTo>
                </a:path>
                <a:path w="1030605" h="842010">
                  <a:moveTo>
                    <a:pt x="0" y="205450"/>
                  </a:moveTo>
                  <a:lnTo>
                    <a:pt x="40754" y="205450"/>
                  </a:lnTo>
                </a:path>
                <a:path w="1030605" h="842010">
                  <a:moveTo>
                    <a:pt x="0" y="268941"/>
                  </a:moveTo>
                  <a:lnTo>
                    <a:pt x="40754" y="268941"/>
                  </a:lnTo>
                </a:path>
                <a:path w="1030605" h="842010">
                  <a:moveTo>
                    <a:pt x="0" y="468220"/>
                  </a:moveTo>
                  <a:lnTo>
                    <a:pt x="40754" y="468220"/>
                  </a:lnTo>
                </a:path>
                <a:path w="1030605" h="842010">
                  <a:moveTo>
                    <a:pt x="0" y="371372"/>
                  </a:moveTo>
                  <a:lnTo>
                    <a:pt x="40754" y="371372"/>
                  </a:lnTo>
                </a:path>
                <a:path w="1030605" h="842010">
                  <a:moveTo>
                    <a:pt x="0" y="368694"/>
                  </a:moveTo>
                  <a:lnTo>
                    <a:pt x="40754" y="368694"/>
                  </a:lnTo>
                </a:path>
                <a:path w="1030605" h="842010">
                  <a:moveTo>
                    <a:pt x="0" y="483060"/>
                  </a:moveTo>
                  <a:lnTo>
                    <a:pt x="40754" y="483060"/>
                  </a:lnTo>
                </a:path>
                <a:path w="1030605" h="842010">
                  <a:moveTo>
                    <a:pt x="0" y="153486"/>
                  </a:moveTo>
                  <a:lnTo>
                    <a:pt x="40754" y="153486"/>
                  </a:lnTo>
                </a:path>
                <a:path w="1030605" h="842010">
                  <a:moveTo>
                    <a:pt x="0" y="513739"/>
                  </a:moveTo>
                  <a:lnTo>
                    <a:pt x="40754" y="513739"/>
                  </a:lnTo>
                </a:path>
                <a:path w="1030605" h="842010">
                  <a:moveTo>
                    <a:pt x="0" y="250516"/>
                  </a:moveTo>
                  <a:lnTo>
                    <a:pt x="40754" y="250516"/>
                  </a:lnTo>
                </a:path>
                <a:path w="1030605" h="842010">
                  <a:moveTo>
                    <a:pt x="0" y="383534"/>
                  </a:moveTo>
                  <a:lnTo>
                    <a:pt x="40754" y="383534"/>
                  </a:lnTo>
                </a:path>
                <a:path w="1030605" h="842010">
                  <a:moveTo>
                    <a:pt x="0" y="264040"/>
                  </a:moveTo>
                  <a:lnTo>
                    <a:pt x="40754" y="264040"/>
                  </a:lnTo>
                </a:path>
                <a:path w="1030605" h="842010">
                  <a:moveTo>
                    <a:pt x="0" y="399691"/>
                  </a:moveTo>
                  <a:lnTo>
                    <a:pt x="40754" y="399691"/>
                  </a:lnTo>
                </a:path>
                <a:path w="1030605" h="842010">
                  <a:moveTo>
                    <a:pt x="0" y="272799"/>
                  </a:moveTo>
                  <a:lnTo>
                    <a:pt x="40754" y="272799"/>
                  </a:lnTo>
                </a:path>
                <a:path w="1030605" h="842010">
                  <a:moveTo>
                    <a:pt x="0" y="401188"/>
                  </a:moveTo>
                  <a:lnTo>
                    <a:pt x="40754" y="401188"/>
                  </a:lnTo>
                </a:path>
                <a:path w="1030605" h="842010">
                  <a:moveTo>
                    <a:pt x="0" y="293584"/>
                  </a:moveTo>
                  <a:lnTo>
                    <a:pt x="40754" y="293584"/>
                  </a:lnTo>
                </a:path>
                <a:path w="1030605" h="842010">
                  <a:moveTo>
                    <a:pt x="0" y="208808"/>
                  </a:moveTo>
                  <a:lnTo>
                    <a:pt x="40754" y="208808"/>
                  </a:lnTo>
                </a:path>
                <a:path w="1030605" h="842010">
                  <a:moveTo>
                    <a:pt x="0" y="266491"/>
                  </a:moveTo>
                  <a:lnTo>
                    <a:pt x="40754" y="266491"/>
                  </a:lnTo>
                </a:path>
                <a:path w="1030605" h="842010">
                  <a:moveTo>
                    <a:pt x="0" y="494088"/>
                  </a:moveTo>
                  <a:lnTo>
                    <a:pt x="40754" y="494088"/>
                  </a:lnTo>
                </a:path>
                <a:path w="1030605" h="842010">
                  <a:moveTo>
                    <a:pt x="0" y="386167"/>
                  </a:moveTo>
                  <a:lnTo>
                    <a:pt x="40754" y="386167"/>
                  </a:lnTo>
                </a:path>
                <a:path w="1030605" h="842010">
                  <a:moveTo>
                    <a:pt x="0" y="234359"/>
                  </a:moveTo>
                  <a:lnTo>
                    <a:pt x="40754" y="234359"/>
                  </a:lnTo>
                </a:path>
                <a:path w="1030605" h="842010">
                  <a:moveTo>
                    <a:pt x="0" y="364655"/>
                  </a:moveTo>
                  <a:lnTo>
                    <a:pt x="40754" y="364655"/>
                  </a:lnTo>
                </a:path>
                <a:path w="1030605" h="842010">
                  <a:moveTo>
                    <a:pt x="0" y="426512"/>
                  </a:moveTo>
                  <a:lnTo>
                    <a:pt x="40754" y="426512"/>
                  </a:lnTo>
                </a:path>
                <a:path w="1030605" h="842010">
                  <a:moveTo>
                    <a:pt x="0" y="250380"/>
                  </a:moveTo>
                  <a:lnTo>
                    <a:pt x="40754" y="250380"/>
                  </a:lnTo>
                </a:path>
                <a:path w="1030605" h="842010">
                  <a:moveTo>
                    <a:pt x="0" y="309922"/>
                  </a:moveTo>
                  <a:lnTo>
                    <a:pt x="40754" y="309922"/>
                  </a:lnTo>
                </a:path>
                <a:path w="1030605" h="842010">
                  <a:moveTo>
                    <a:pt x="0" y="554403"/>
                  </a:moveTo>
                  <a:lnTo>
                    <a:pt x="40754" y="554403"/>
                  </a:lnTo>
                </a:path>
                <a:path w="1030605" h="842010">
                  <a:moveTo>
                    <a:pt x="0" y="445165"/>
                  </a:moveTo>
                  <a:lnTo>
                    <a:pt x="40754" y="445165"/>
                  </a:lnTo>
                </a:path>
                <a:path w="1030605" h="842010">
                  <a:moveTo>
                    <a:pt x="0" y="327350"/>
                  </a:moveTo>
                  <a:lnTo>
                    <a:pt x="40754" y="327350"/>
                  </a:lnTo>
                </a:path>
                <a:path w="1030605" h="842010">
                  <a:moveTo>
                    <a:pt x="0" y="504390"/>
                  </a:moveTo>
                  <a:lnTo>
                    <a:pt x="40754" y="504390"/>
                  </a:lnTo>
                </a:path>
                <a:path w="1030605" h="842010">
                  <a:moveTo>
                    <a:pt x="0" y="413941"/>
                  </a:moveTo>
                  <a:lnTo>
                    <a:pt x="40754" y="413941"/>
                  </a:lnTo>
                </a:path>
                <a:path w="1030605" h="842010">
                  <a:moveTo>
                    <a:pt x="0" y="447479"/>
                  </a:moveTo>
                  <a:lnTo>
                    <a:pt x="40754" y="447479"/>
                  </a:lnTo>
                </a:path>
                <a:path w="1030605" h="842010">
                  <a:moveTo>
                    <a:pt x="0" y="344142"/>
                  </a:moveTo>
                  <a:lnTo>
                    <a:pt x="40754" y="344142"/>
                  </a:lnTo>
                </a:path>
                <a:path w="1030605" h="842010">
                  <a:moveTo>
                    <a:pt x="0" y="349724"/>
                  </a:moveTo>
                  <a:lnTo>
                    <a:pt x="40754" y="349724"/>
                  </a:lnTo>
                </a:path>
                <a:path w="1030605" h="842010">
                  <a:moveTo>
                    <a:pt x="0" y="451791"/>
                  </a:moveTo>
                  <a:lnTo>
                    <a:pt x="40754" y="451791"/>
                  </a:lnTo>
                </a:path>
                <a:path w="1030605" h="842010">
                  <a:moveTo>
                    <a:pt x="0" y="752728"/>
                  </a:moveTo>
                  <a:lnTo>
                    <a:pt x="40754" y="752728"/>
                  </a:lnTo>
                </a:path>
                <a:path w="1030605" h="842010">
                  <a:moveTo>
                    <a:pt x="0" y="439310"/>
                  </a:moveTo>
                  <a:lnTo>
                    <a:pt x="40754" y="439310"/>
                  </a:lnTo>
                </a:path>
                <a:path w="1030605" h="842010">
                  <a:moveTo>
                    <a:pt x="0" y="481971"/>
                  </a:moveTo>
                  <a:lnTo>
                    <a:pt x="40754" y="481971"/>
                  </a:lnTo>
                </a:path>
                <a:path w="1030605" h="842010">
                  <a:moveTo>
                    <a:pt x="0" y="474800"/>
                  </a:moveTo>
                  <a:lnTo>
                    <a:pt x="40754" y="474800"/>
                  </a:lnTo>
                </a:path>
                <a:path w="1030605" h="842010">
                  <a:moveTo>
                    <a:pt x="0" y="412080"/>
                  </a:moveTo>
                  <a:lnTo>
                    <a:pt x="40754" y="412080"/>
                  </a:lnTo>
                </a:path>
                <a:path w="1030605" h="842010">
                  <a:moveTo>
                    <a:pt x="0" y="254056"/>
                  </a:moveTo>
                  <a:lnTo>
                    <a:pt x="40754" y="254056"/>
                  </a:lnTo>
                </a:path>
                <a:path w="1030605" h="842010">
                  <a:moveTo>
                    <a:pt x="0" y="325897"/>
                  </a:moveTo>
                  <a:lnTo>
                    <a:pt x="40754" y="325897"/>
                  </a:lnTo>
                </a:path>
                <a:path w="1030605" h="842010">
                  <a:moveTo>
                    <a:pt x="0" y="453198"/>
                  </a:moveTo>
                  <a:lnTo>
                    <a:pt x="40754" y="453198"/>
                  </a:lnTo>
                </a:path>
                <a:path w="1030605" h="842010">
                  <a:moveTo>
                    <a:pt x="0" y="442941"/>
                  </a:moveTo>
                  <a:lnTo>
                    <a:pt x="40754" y="442941"/>
                  </a:lnTo>
                </a:path>
                <a:path w="1030605" h="842010">
                  <a:moveTo>
                    <a:pt x="0" y="66305"/>
                  </a:moveTo>
                  <a:lnTo>
                    <a:pt x="40754" y="66305"/>
                  </a:lnTo>
                </a:path>
                <a:path w="1030605" h="842010">
                  <a:moveTo>
                    <a:pt x="0" y="296534"/>
                  </a:moveTo>
                  <a:lnTo>
                    <a:pt x="40754" y="296534"/>
                  </a:lnTo>
                </a:path>
                <a:path w="1030605" h="842010">
                  <a:moveTo>
                    <a:pt x="0" y="465860"/>
                  </a:moveTo>
                  <a:lnTo>
                    <a:pt x="40754" y="465860"/>
                  </a:lnTo>
                </a:path>
                <a:path w="1030605" h="842010">
                  <a:moveTo>
                    <a:pt x="0" y="443758"/>
                  </a:moveTo>
                  <a:lnTo>
                    <a:pt x="40754" y="443758"/>
                  </a:lnTo>
                </a:path>
                <a:path w="1030605" h="842010">
                  <a:moveTo>
                    <a:pt x="0" y="332160"/>
                  </a:moveTo>
                  <a:lnTo>
                    <a:pt x="40754" y="332160"/>
                  </a:lnTo>
                </a:path>
                <a:path w="1030605" h="842010">
                  <a:moveTo>
                    <a:pt x="0" y="363566"/>
                  </a:moveTo>
                  <a:lnTo>
                    <a:pt x="40754" y="363566"/>
                  </a:lnTo>
                </a:path>
                <a:path w="1030605" h="842010">
                  <a:moveTo>
                    <a:pt x="0" y="565567"/>
                  </a:moveTo>
                  <a:lnTo>
                    <a:pt x="40754" y="565567"/>
                  </a:lnTo>
                </a:path>
                <a:path w="1030605" h="842010">
                  <a:moveTo>
                    <a:pt x="0" y="491184"/>
                  </a:moveTo>
                  <a:lnTo>
                    <a:pt x="40754" y="491184"/>
                  </a:lnTo>
                </a:path>
                <a:path w="1030605" h="842010">
                  <a:moveTo>
                    <a:pt x="0" y="173001"/>
                  </a:moveTo>
                  <a:lnTo>
                    <a:pt x="40754" y="173001"/>
                  </a:lnTo>
                </a:path>
                <a:path w="1030605" h="842010">
                  <a:moveTo>
                    <a:pt x="0" y="0"/>
                  </a:moveTo>
                  <a:lnTo>
                    <a:pt x="40754" y="0"/>
                  </a:lnTo>
                </a:path>
                <a:path w="1030605" h="842010">
                  <a:moveTo>
                    <a:pt x="0" y="524949"/>
                  </a:moveTo>
                  <a:lnTo>
                    <a:pt x="40754" y="524949"/>
                  </a:lnTo>
                </a:path>
                <a:path w="1030605" h="842010">
                  <a:moveTo>
                    <a:pt x="0" y="314052"/>
                  </a:moveTo>
                  <a:lnTo>
                    <a:pt x="40754" y="314052"/>
                  </a:lnTo>
                </a:path>
                <a:path w="1030605" h="842010">
                  <a:moveTo>
                    <a:pt x="0" y="324082"/>
                  </a:moveTo>
                  <a:lnTo>
                    <a:pt x="40754" y="324082"/>
                  </a:lnTo>
                </a:path>
                <a:path w="1030605" h="842010">
                  <a:moveTo>
                    <a:pt x="0" y="319090"/>
                  </a:moveTo>
                  <a:lnTo>
                    <a:pt x="40754" y="319090"/>
                  </a:lnTo>
                </a:path>
                <a:path w="1030605" h="842010">
                  <a:moveTo>
                    <a:pt x="0" y="360797"/>
                  </a:moveTo>
                  <a:lnTo>
                    <a:pt x="40754" y="360797"/>
                  </a:lnTo>
                </a:path>
                <a:path w="1030605" h="842010">
                  <a:moveTo>
                    <a:pt x="0" y="509428"/>
                  </a:moveTo>
                  <a:lnTo>
                    <a:pt x="40754" y="509428"/>
                  </a:lnTo>
                </a:path>
                <a:path w="1030605" h="842010">
                  <a:moveTo>
                    <a:pt x="0" y="301708"/>
                  </a:moveTo>
                  <a:lnTo>
                    <a:pt x="40754" y="301708"/>
                  </a:lnTo>
                </a:path>
                <a:path w="1030605" h="842010">
                  <a:moveTo>
                    <a:pt x="0" y="510018"/>
                  </a:moveTo>
                  <a:lnTo>
                    <a:pt x="40754" y="510018"/>
                  </a:lnTo>
                </a:path>
                <a:path w="1030605" h="842010">
                  <a:moveTo>
                    <a:pt x="0" y="325988"/>
                  </a:moveTo>
                  <a:lnTo>
                    <a:pt x="40754" y="325988"/>
                  </a:lnTo>
                </a:path>
                <a:path w="1030605" h="842010">
                  <a:moveTo>
                    <a:pt x="0" y="605731"/>
                  </a:moveTo>
                  <a:lnTo>
                    <a:pt x="40754" y="605731"/>
                  </a:lnTo>
                </a:path>
                <a:path w="1030605" h="842010">
                  <a:moveTo>
                    <a:pt x="0" y="303660"/>
                  </a:moveTo>
                  <a:lnTo>
                    <a:pt x="40754" y="303660"/>
                  </a:lnTo>
                </a:path>
                <a:path w="1030605" h="842010">
                  <a:moveTo>
                    <a:pt x="0" y="399918"/>
                  </a:moveTo>
                  <a:lnTo>
                    <a:pt x="40754" y="399918"/>
                  </a:lnTo>
                </a:path>
                <a:path w="1030605" h="842010">
                  <a:moveTo>
                    <a:pt x="0" y="415303"/>
                  </a:moveTo>
                  <a:lnTo>
                    <a:pt x="40754" y="415303"/>
                  </a:lnTo>
                </a:path>
                <a:path w="1030605" h="842010">
                  <a:moveTo>
                    <a:pt x="0" y="321904"/>
                  </a:moveTo>
                  <a:lnTo>
                    <a:pt x="40754" y="321904"/>
                  </a:lnTo>
                </a:path>
                <a:path w="1030605" h="842010">
                  <a:moveTo>
                    <a:pt x="0" y="102021"/>
                  </a:moveTo>
                  <a:lnTo>
                    <a:pt x="40754" y="102021"/>
                  </a:lnTo>
                </a:path>
                <a:path w="1030605" h="842010">
                  <a:moveTo>
                    <a:pt x="0" y="538564"/>
                  </a:moveTo>
                  <a:lnTo>
                    <a:pt x="40754" y="538564"/>
                  </a:lnTo>
                </a:path>
                <a:path w="1030605" h="842010">
                  <a:moveTo>
                    <a:pt x="0" y="325035"/>
                  </a:moveTo>
                  <a:lnTo>
                    <a:pt x="40754" y="325035"/>
                  </a:lnTo>
                </a:path>
                <a:path w="1030605" h="842010">
                  <a:moveTo>
                    <a:pt x="0" y="357620"/>
                  </a:moveTo>
                  <a:lnTo>
                    <a:pt x="40754" y="357620"/>
                  </a:lnTo>
                </a:path>
                <a:path w="1030605" h="842010">
                  <a:moveTo>
                    <a:pt x="0" y="390841"/>
                  </a:moveTo>
                  <a:lnTo>
                    <a:pt x="40754" y="390841"/>
                  </a:lnTo>
                </a:path>
                <a:path w="1030605" h="842010">
                  <a:moveTo>
                    <a:pt x="0" y="362794"/>
                  </a:moveTo>
                  <a:lnTo>
                    <a:pt x="40754" y="362794"/>
                  </a:lnTo>
                </a:path>
                <a:path w="1030605" h="842010">
                  <a:moveTo>
                    <a:pt x="0" y="375456"/>
                  </a:moveTo>
                  <a:lnTo>
                    <a:pt x="40754" y="375456"/>
                  </a:lnTo>
                </a:path>
                <a:path w="1030605" h="842010">
                  <a:moveTo>
                    <a:pt x="0" y="343052"/>
                  </a:moveTo>
                  <a:lnTo>
                    <a:pt x="40754" y="343052"/>
                  </a:lnTo>
                </a:path>
                <a:path w="1030605" h="842010">
                  <a:moveTo>
                    <a:pt x="0" y="352583"/>
                  </a:moveTo>
                  <a:lnTo>
                    <a:pt x="40754" y="352583"/>
                  </a:lnTo>
                </a:path>
                <a:path w="1030605" h="842010">
                  <a:moveTo>
                    <a:pt x="0" y="451110"/>
                  </a:moveTo>
                  <a:lnTo>
                    <a:pt x="40754" y="451110"/>
                  </a:lnTo>
                </a:path>
                <a:path w="1030605" h="842010">
                  <a:moveTo>
                    <a:pt x="0" y="255508"/>
                  </a:moveTo>
                  <a:lnTo>
                    <a:pt x="40754" y="255508"/>
                  </a:lnTo>
                </a:path>
                <a:path w="1030605" h="842010">
                  <a:moveTo>
                    <a:pt x="0" y="505797"/>
                  </a:moveTo>
                  <a:lnTo>
                    <a:pt x="40754" y="505797"/>
                  </a:lnTo>
                </a:path>
                <a:path w="1030605" h="842010">
                  <a:moveTo>
                    <a:pt x="0" y="489141"/>
                  </a:moveTo>
                  <a:lnTo>
                    <a:pt x="40754" y="489141"/>
                  </a:lnTo>
                </a:path>
                <a:path w="1030605" h="842010">
                  <a:moveTo>
                    <a:pt x="0" y="280514"/>
                  </a:moveTo>
                  <a:lnTo>
                    <a:pt x="40754" y="280514"/>
                  </a:lnTo>
                </a:path>
                <a:path w="1030605" h="842010">
                  <a:moveTo>
                    <a:pt x="0" y="371326"/>
                  </a:moveTo>
                  <a:lnTo>
                    <a:pt x="40754" y="371326"/>
                  </a:lnTo>
                </a:path>
                <a:path w="1030605" h="842010">
                  <a:moveTo>
                    <a:pt x="0" y="317865"/>
                  </a:moveTo>
                  <a:lnTo>
                    <a:pt x="40754" y="317865"/>
                  </a:lnTo>
                </a:path>
                <a:path w="1030605" h="842010">
                  <a:moveTo>
                    <a:pt x="0" y="249154"/>
                  </a:moveTo>
                  <a:lnTo>
                    <a:pt x="40754" y="249154"/>
                  </a:lnTo>
                </a:path>
                <a:path w="1030605" h="842010">
                  <a:moveTo>
                    <a:pt x="0" y="194195"/>
                  </a:moveTo>
                  <a:lnTo>
                    <a:pt x="40754" y="194195"/>
                  </a:lnTo>
                </a:path>
                <a:path w="1030605" h="842010">
                  <a:moveTo>
                    <a:pt x="0" y="680069"/>
                  </a:moveTo>
                  <a:lnTo>
                    <a:pt x="40754" y="680069"/>
                  </a:lnTo>
                </a:path>
                <a:path w="1030605" h="842010">
                  <a:moveTo>
                    <a:pt x="0" y="546007"/>
                  </a:moveTo>
                  <a:lnTo>
                    <a:pt x="40754" y="546007"/>
                  </a:lnTo>
                </a:path>
                <a:path w="1030605" h="842010">
                  <a:moveTo>
                    <a:pt x="0" y="239488"/>
                  </a:moveTo>
                  <a:lnTo>
                    <a:pt x="40754" y="239488"/>
                  </a:lnTo>
                </a:path>
                <a:path w="1030605" h="842010">
                  <a:moveTo>
                    <a:pt x="0" y="432821"/>
                  </a:moveTo>
                  <a:lnTo>
                    <a:pt x="40754" y="432821"/>
                  </a:lnTo>
                </a:path>
                <a:path w="1030605" h="842010">
                  <a:moveTo>
                    <a:pt x="0" y="490775"/>
                  </a:moveTo>
                  <a:lnTo>
                    <a:pt x="40754" y="490775"/>
                  </a:lnTo>
                </a:path>
                <a:path w="1030605" h="842010">
                  <a:moveTo>
                    <a:pt x="0" y="415393"/>
                  </a:moveTo>
                  <a:lnTo>
                    <a:pt x="40754" y="415393"/>
                  </a:lnTo>
                </a:path>
                <a:path w="1030605" h="842010">
                  <a:moveTo>
                    <a:pt x="0" y="468764"/>
                  </a:moveTo>
                  <a:lnTo>
                    <a:pt x="40754" y="468764"/>
                  </a:lnTo>
                </a:path>
                <a:path w="1030605" h="842010">
                  <a:moveTo>
                    <a:pt x="0" y="411944"/>
                  </a:moveTo>
                  <a:lnTo>
                    <a:pt x="40754" y="411944"/>
                  </a:lnTo>
                </a:path>
                <a:path w="1030605" h="842010">
                  <a:moveTo>
                    <a:pt x="0" y="275068"/>
                  </a:moveTo>
                  <a:lnTo>
                    <a:pt x="40754" y="275068"/>
                  </a:lnTo>
                </a:path>
                <a:path w="1030605" h="842010">
                  <a:moveTo>
                    <a:pt x="0" y="500533"/>
                  </a:moveTo>
                  <a:lnTo>
                    <a:pt x="40754" y="500533"/>
                  </a:lnTo>
                </a:path>
                <a:path w="1030605" h="842010">
                  <a:moveTo>
                    <a:pt x="0" y="284871"/>
                  </a:moveTo>
                  <a:lnTo>
                    <a:pt x="40754" y="284871"/>
                  </a:lnTo>
                </a:path>
                <a:path w="1030605" h="842010">
                  <a:moveTo>
                    <a:pt x="0" y="533436"/>
                  </a:moveTo>
                  <a:lnTo>
                    <a:pt x="40754" y="533436"/>
                  </a:lnTo>
                </a:path>
                <a:path w="1030605" h="842010">
                  <a:moveTo>
                    <a:pt x="0" y="383489"/>
                  </a:moveTo>
                  <a:lnTo>
                    <a:pt x="40754" y="383489"/>
                  </a:lnTo>
                </a:path>
                <a:path w="1030605" h="842010">
                  <a:moveTo>
                    <a:pt x="0" y="270257"/>
                  </a:moveTo>
                  <a:lnTo>
                    <a:pt x="40754" y="270257"/>
                  </a:lnTo>
                </a:path>
                <a:path w="1030605" h="842010">
                  <a:moveTo>
                    <a:pt x="0" y="548684"/>
                  </a:moveTo>
                  <a:lnTo>
                    <a:pt x="40754" y="548684"/>
                  </a:lnTo>
                </a:path>
                <a:path w="1030605" h="842010">
                  <a:moveTo>
                    <a:pt x="0" y="196646"/>
                  </a:moveTo>
                  <a:lnTo>
                    <a:pt x="40754" y="196646"/>
                  </a:lnTo>
                </a:path>
                <a:path w="1030605" h="842010">
                  <a:moveTo>
                    <a:pt x="0" y="457418"/>
                  </a:moveTo>
                  <a:lnTo>
                    <a:pt x="40754" y="457418"/>
                  </a:lnTo>
                </a:path>
                <a:path w="1030605" h="842010">
                  <a:moveTo>
                    <a:pt x="0" y="183212"/>
                  </a:moveTo>
                  <a:lnTo>
                    <a:pt x="40754" y="183212"/>
                  </a:lnTo>
                </a:path>
                <a:path w="1030605" h="842010">
                  <a:moveTo>
                    <a:pt x="0" y="280786"/>
                  </a:moveTo>
                  <a:lnTo>
                    <a:pt x="40754" y="280786"/>
                  </a:lnTo>
                </a:path>
                <a:path w="1030605" h="842010">
                  <a:moveTo>
                    <a:pt x="0" y="192380"/>
                  </a:moveTo>
                  <a:lnTo>
                    <a:pt x="40754" y="192380"/>
                  </a:lnTo>
                </a:path>
                <a:path w="1030605" h="842010">
                  <a:moveTo>
                    <a:pt x="0" y="333749"/>
                  </a:moveTo>
                  <a:lnTo>
                    <a:pt x="40754" y="333749"/>
                  </a:lnTo>
                </a:path>
                <a:path w="1030605" h="842010">
                  <a:moveTo>
                    <a:pt x="0" y="401506"/>
                  </a:moveTo>
                  <a:lnTo>
                    <a:pt x="40754" y="401506"/>
                  </a:lnTo>
                </a:path>
                <a:path w="1030605" h="842010">
                  <a:moveTo>
                    <a:pt x="0" y="198052"/>
                  </a:moveTo>
                  <a:lnTo>
                    <a:pt x="40754" y="198052"/>
                  </a:lnTo>
                </a:path>
                <a:path w="1030605" h="842010">
                  <a:moveTo>
                    <a:pt x="0" y="454423"/>
                  </a:moveTo>
                  <a:lnTo>
                    <a:pt x="40754" y="454423"/>
                  </a:lnTo>
                </a:path>
                <a:path w="1030605" h="842010">
                  <a:moveTo>
                    <a:pt x="0" y="514284"/>
                  </a:moveTo>
                  <a:lnTo>
                    <a:pt x="40754" y="514284"/>
                  </a:lnTo>
                </a:path>
                <a:path w="1030605" h="842010">
                  <a:moveTo>
                    <a:pt x="0" y="474301"/>
                  </a:moveTo>
                  <a:lnTo>
                    <a:pt x="40754" y="474301"/>
                  </a:lnTo>
                </a:path>
                <a:path w="1030605" h="842010">
                  <a:moveTo>
                    <a:pt x="0" y="426376"/>
                  </a:moveTo>
                  <a:lnTo>
                    <a:pt x="40754" y="426376"/>
                  </a:lnTo>
                </a:path>
                <a:path w="1030605" h="842010">
                  <a:moveTo>
                    <a:pt x="0" y="420839"/>
                  </a:moveTo>
                  <a:lnTo>
                    <a:pt x="40754" y="420839"/>
                  </a:lnTo>
                </a:path>
                <a:path w="1030605" h="842010">
                  <a:moveTo>
                    <a:pt x="0" y="324264"/>
                  </a:moveTo>
                  <a:lnTo>
                    <a:pt x="40754" y="324264"/>
                  </a:lnTo>
                </a:path>
                <a:path w="1030605" h="842010">
                  <a:moveTo>
                    <a:pt x="0" y="197871"/>
                  </a:moveTo>
                  <a:lnTo>
                    <a:pt x="40754" y="197871"/>
                  </a:lnTo>
                </a:path>
                <a:path w="1030605" h="842010">
                  <a:moveTo>
                    <a:pt x="0" y="607229"/>
                  </a:moveTo>
                  <a:lnTo>
                    <a:pt x="40754" y="607229"/>
                  </a:lnTo>
                </a:path>
                <a:path w="1030605" h="842010">
                  <a:moveTo>
                    <a:pt x="0" y="303841"/>
                  </a:moveTo>
                  <a:lnTo>
                    <a:pt x="40754" y="303841"/>
                  </a:lnTo>
                </a:path>
                <a:path w="1030605" h="842010">
                  <a:moveTo>
                    <a:pt x="0" y="458508"/>
                  </a:moveTo>
                  <a:lnTo>
                    <a:pt x="40754" y="458508"/>
                  </a:lnTo>
                </a:path>
                <a:path w="1030605" h="842010">
                  <a:moveTo>
                    <a:pt x="0" y="287367"/>
                  </a:moveTo>
                  <a:lnTo>
                    <a:pt x="40754" y="287367"/>
                  </a:lnTo>
                </a:path>
                <a:path w="1030605" h="842010">
                  <a:moveTo>
                    <a:pt x="0" y="420023"/>
                  </a:moveTo>
                  <a:lnTo>
                    <a:pt x="40754" y="420023"/>
                  </a:lnTo>
                </a:path>
                <a:path w="1030605" h="842010">
                  <a:moveTo>
                    <a:pt x="0" y="286278"/>
                  </a:moveTo>
                  <a:lnTo>
                    <a:pt x="40754" y="286278"/>
                  </a:lnTo>
                </a:path>
                <a:path w="1030605" h="842010">
                  <a:moveTo>
                    <a:pt x="0" y="424243"/>
                  </a:moveTo>
                  <a:lnTo>
                    <a:pt x="40754" y="424243"/>
                  </a:lnTo>
                </a:path>
                <a:path w="1030605" h="842010">
                  <a:moveTo>
                    <a:pt x="0" y="239669"/>
                  </a:moveTo>
                  <a:lnTo>
                    <a:pt x="40754" y="239669"/>
                  </a:lnTo>
                </a:path>
                <a:path w="1030605" h="842010">
                  <a:moveTo>
                    <a:pt x="0" y="518641"/>
                  </a:moveTo>
                  <a:lnTo>
                    <a:pt x="40754" y="518641"/>
                  </a:lnTo>
                </a:path>
                <a:path w="1030605" h="842010">
                  <a:moveTo>
                    <a:pt x="0" y="338287"/>
                  </a:moveTo>
                  <a:lnTo>
                    <a:pt x="40754" y="338287"/>
                  </a:lnTo>
                </a:path>
                <a:path w="1030605" h="842010">
                  <a:moveTo>
                    <a:pt x="0" y="321087"/>
                  </a:moveTo>
                  <a:lnTo>
                    <a:pt x="40754" y="321087"/>
                  </a:lnTo>
                </a:path>
                <a:path w="1030605" h="842010">
                  <a:moveTo>
                    <a:pt x="0" y="142776"/>
                  </a:moveTo>
                  <a:lnTo>
                    <a:pt x="40754" y="142776"/>
                  </a:lnTo>
                </a:path>
                <a:path w="1030605" h="842010">
                  <a:moveTo>
                    <a:pt x="0" y="365245"/>
                  </a:moveTo>
                  <a:lnTo>
                    <a:pt x="40754" y="365245"/>
                  </a:lnTo>
                </a:path>
                <a:path w="1030605" h="842010">
                  <a:moveTo>
                    <a:pt x="0" y="442714"/>
                  </a:moveTo>
                  <a:lnTo>
                    <a:pt x="40754" y="442714"/>
                  </a:lnTo>
                </a:path>
                <a:path w="1030605" h="842010">
                  <a:moveTo>
                    <a:pt x="0" y="490639"/>
                  </a:moveTo>
                  <a:lnTo>
                    <a:pt x="40754" y="490639"/>
                  </a:lnTo>
                </a:path>
                <a:path w="1030605" h="842010">
                  <a:moveTo>
                    <a:pt x="0" y="352810"/>
                  </a:moveTo>
                  <a:lnTo>
                    <a:pt x="40754" y="352810"/>
                  </a:lnTo>
                </a:path>
                <a:path w="1030605" h="842010">
                  <a:moveTo>
                    <a:pt x="0" y="488778"/>
                  </a:moveTo>
                  <a:lnTo>
                    <a:pt x="40754" y="488778"/>
                  </a:lnTo>
                </a:path>
                <a:path w="1030605" h="842010">
                  <a:moveTo>
                    <a:pt x="0" y="281966"/>
                  </a:moveTo>
                  <a:lnTo>
                    <a:pt x="40754" y="281966"/>
                  </a:lnTo>
                </a:path>
                <a:path w="1030605" h="842010">
                  <a:moveTo>
                    <a:pt x="0" y="473802"/>
                  </a:moveTo>
                  <a:lnTo>
                    <a:pt x="40754" y="473802"/>
                  </a:lnTo>
                </a:path>
                <a:path w="1030605" h="842010">
                  <a:moveTo>
                    <a:pt x="0" y="230865"/>
                  </a:moveTo>
                  <a:lnTo>
                    <a:pt x="40754" y="230865"/>
                  </a:lnTo>
                </a:path>
                <a:path w="1030605" h="842010">
                  <a:moveTo>
                    <a:pt x="0" y="317184"/>
                  </a:moveTo>
                  <a:lnTo>
                    <a:pt x="40754" y="317184"/>
                  </a:lnTo>
                </a:path>
                <a:path w="1030605" h="842010">
                  <a:moveTo>
                    <a:pt x="0" y="255099"/>
                  </a:moveTo>
                  <a:lnTo>
                    <a:pt x="40754" y="255099"/>
                  </a:lnTo>
                </a:path>
                <a:path w="1030605" h="842010">
                  <a:moveTo>
                    <a:pt x="0" y="287685"/>
                  </a:moveTo>
                  <a:lnTo>
                    <a:pt x="40754" y="287685"/>
                  </a:lnTo>
                </a:path>
                <a:path w="1030605" h="842010">
                  <a:moveTo>
                    <a:pt x="0" y="233315"/>
                  </a:moveTo>
                  <a:lnTo>
                    <a:pt x="40754" y="233315"/>
                  </a:lnTo>
                </a:path>
                <a:path w="1030605" h="842010">
                  <a:moveTo>
                    <a:pt x="0" y="570060"/>
                  </a:moveTo>
                  <a:lnTo>
                    <a:pt x="40754" y="570060"/>
                  </a:lnTo>
                </a:path>
                <a:path w="1030605" h="842010">
                  <a:moveTo>
                    <a:pt x="0" y="285279"/>
                  </a:moveTo>
                  <a:lnTo>
                    <a:pt x="40754" y="285279"/>
                  </a:lnTo>
                </a:path>
                <a:path w="1030605" h="842010">
                  <a:moveTo>
                    <a:pt x="0" y="553495"/>
                  </a:moveTo>
                  <a:lnTo>
                    <a:pt x="40754" y="553495"/>
                  </a:lnTo>
                </a:path>
                <a:path w="1030605" h="842010">
                  <a:moveTo>
                    <a:pt x="0" y="317819"/>
                  </a:moveTo>
                  <a:lnTo>
                    <a:pt x="40754" y="317819"/>
                  </a:lnTo>
                </a:path>
                <a:path w="1030605" h="842010">
                  <a:moveTo>
                    <a:pt x="0" y="496947"/>
                  </a:moveTo>
                  <a:lnTo>
                    <a:pt x="40754" y="496947"/>
                  </a:lnTo>
                </a:path>
                <a:path w="1030605" h="842010">
                  <a:moveTo>
                    <a:pt x="0" y="554630"/>
                  </a:moveTo>
                  <a:lnTo>
                    <a:pt x="40754" y="554630"/>
                  </a:lnTo>
                </a:path>
                <a:path w="1030605" h="842010">
                  <a:moveTo>
                    <a:pt x="0" y="629648"/>
                  </a:moveTo>
                  <a:lnTo>
                    <a:pt x="40754" y="629648"/>
                  </a:lnTo>
                </a:path>
                <a:path w="1030605" h="842010">
                  <a:moveTo>
                    <a:pt x="0" y="198098"/>
                  </a:moveTo>
                  <a:lnTo>
                    <a:pt x="40754" y="198098"/>
                  </a:lnTo>
                </a:path>
                <a:path w="1030605" h="842010">
                  <a:moveTo>
                    <a:pt x="0" y="235675"/>
                  </a:moveTo>
                  <a:lnTo>
                    <a:pt x="40754" y="235675"/>
                  </a:lnTo>
                </a:path>
                <a:path w="1030605" h="842010">
                  <a:moveTo>
                    <a:pt x="0" y="325580"/>
                  </a:moveTo>
                  <a:lnTo>
                    <a:pt x="40754" y="325580"/>
                  </a:lnTo>
                </a:path>
                <a:path w="1030605" h="842010">
                  <a:moveTo>
                    <a:pt x="0" y="456692"/>
                  </a:moveTo>
                  <a:lnTo>
                    <a:pt x="40754" y="456692"/>
                  </a:lnTo>
                </a:path>
                <a:path w="1030605" h="842010">
                  <a:moveTo>
                    <a:pt x="0" y="516462"/>
                  </a:moveTo>
                  <a:lnTo>
                    <a:pt x="40754" y="516462"/>
                  </a:lnTo>
                </a:path>
                <a:path w="1030605" h="842010">
                  <a:moveTo>
                    <a:pt x="0" y="348135"/>
                  </a:moveTo>
                  <a:lnTo>
                    <a:pt x="40754" y="348135"/>
                  </a:lnTo>
                </a:path>
                <a:path w="1030605" h="842010">
                  <a:moveTo>
                    <a:pt x="0" y="563525"/>
                  </a:moveTo>
                  <a:lnTo>
                    <a:pt x="40754" y="563525"/>
                  </a:lnTo>
                </a:path>
                <a:path w="1030605" h="842010">
                  <a:moveTo>
                    <a:pt x="0" y="430960"/>
                  </a:moveTo>
                  <a:lnTo>
                    <a:pt x="40754" y="430960"/>
                  </a:lnTo>
                </a:path>
                <a:path w="1030605" h="842010">
                  <a:moveTo>
                    <a:pt x="0" y="549229"/>
                  </a:moveTo>
                  <a:lnTo>
                    <a:pt x="40754" y="549229"/>
                  </a:lnTo>
                </a:path>
                <a:path w="1030605" h="842010">
                  <a:moveTo>
                    <a:pt x="0" y="207265"/>
                  </a:moveTo>
                  <a:lnTo>
                    <a:pt x="40754" y="207265"/>
                  </a:lnTo>
                </a:path>
                <a:path w="1030605" h="842010">
                  <a:moveTo>
                    <a:pt x="0" y="338741"/>
                  </a:moveTo>
                  <a:lnTo>
                    <a:pt x="40754" y="338741"/>
                  </a:lnTo>
                </a:path>
                <a:path w="1030605" h="842010">
                  <a:moveTo>
                    <a:pt x="0" y="321495"/>
                  </a:moveTo>
                  <a:lnTo>
                    <a:pt x="40754" y="321495"/>
                  </a:lnTo>
                </a:path>
                <a:path w="1030605" h="842010">
                  <a:moveTo>
                    <a:pt x="0" y="263995"/>
                  </a:moveTo>
                  <a:lnTo>
                    <a:pt x="40754" y="263995"/>
                  </a:lnTo>
                </a:path>
                <a:path w="1030605" h="842010">
                  <a:moveTo>
                    <a:pt x="0" y="320678"/>
                  </a:moveTo>
                  <a:lnTo>
                    <a:pt x="40754" y="320678"/>
                  </a:lnTo>
                </a:path>
                <a:path w="1030605" h="842010">
                  <a:moveTo>
                    <a:pt x="0" y="279652"/>
                  </a:moveTo>
                  <a:lnTo>
                    <a:pt x="40754" y="279652"/>
                  </a:lnTo>
                </a:path>
                <a:path w="1030605" h="842010">
                  <a:moveTo>
                    <a:pt x="0" y="518368"/>
                  </a:moveTo>
                  <a:lnTo>
                    <a:pt x="40754" y="518368"/>
                  </a:lnTo>
                </a:path>
                <a:path w="1030605" h="842010">
                  <a:moveTo>
                    <a:pt x="0" y="282556"/>
                  </a:moveTo>
                  <a:lnTo>
                    <a:pt x="40754" y="282556"/>
                  </a:lnTo>
                </a:path>
                <a:path w="1030605" h="842010">
                  <a:moveTo>
                    <a:pt x="0" y="358937"/>
                  </a:moveTo>
                  <a:lnTo>
                    <a:pt x="40754" y="358937"/>
                  </a:lnTo>
                </a:path>
                <a:path w="1030605" h="842010">
                  <a:moveTo>
                    <a:pt x="0" y="138328"/>
                  </a:moveTo>
                  <a:lnTo>
                    <a:pt x="40754" y="138328"/>
                  </a:lnTo>
                </a:path>
                <a:path w="1030605" h="842010">
                  <a:moveTo>
                    <a:pt x="0" y="330527"/>
                  </a:moveTo>
                  <a:lnTo>
                    <a:pt x="40754" y="330527"/>
                  </a:lnTo>
                </a:path>
                <a:path w="1030605" h="842010">
                  <a:moveTo>
                    <a:pt x="0" y="348589"/>
                  </a:moveTo>
                  <a:lnTo>
                    <a:pt x="40754" y="348589"/>
                  </a:lnTo>
                </a:path>
                <a:path w="1030605" h="842010">
                  <a:moveTo>
                    <a:pt x="0" y="485329"/>
                  </a:moveTo>
                  <a:lnTo>
                    <a:pt x="40754" y="485329"/>
                  </a:lnTo>
                </a:path>
                <a:path w="1030605" h="842010">
                  <a:moveTo>
                    <a:pt x="0" y="412670"/>
                  </a:moveTo>
                  <a:lnTo>
                    <a:pt x="40754" y="412670"/>
                  </a:lnTo>
                </a:path>
                <a:path w="1030605" h="842010">
                  <a:moveTo>
                    <a:pt x="0" y="435407"/>
                  </a:moveTo>
                  <a:lnTo>
                    <a:pt x="40754" y="435407"/>
                  </a:lnTo>
                </a:path>
                <a:path w="1030605" h="842010">
                  <a:moveTo>
                    <a:pt x="0" y="50284"/>
                  </a:moveTo>
                  <a:lnTo>
                    <a:pt x="40754" y="50284"/>
                  </a:lnTo>
                </a:path>
                <a:path w="1030605" h="842010">
                  <a:moveTo>
                    <a:pt x="0" y="497038"/>
                  </a:moveTo>
                  <a:lnTo>
                    <a:pt x="40754" y="497038"/>
                  </a:lnTo>
                </a:path>
                <a:path w="1030605" h="842010">
                  <a:moveTo>
                    <a:pt x="0" y="293630"/>
                  </a:moveTo>
                  <a:lnTo>
                    <a:pt x="40754" y="293630"/>
                  </a:lnTo>
                </a:path>
                <a:path w="1030605" h="842010">
                  <a:moveTo>
                    <a:pt x="0" y="232181"/>
                  </a:moveTo>
                  <a:lnTo>
                    <a:pt x="40754" y="232181"/>
                  </a:lnTo>
                </a:path>
                <a:path w="1030605" h="842010">
                  <a:moveTo>
                    <a:pt x="0" y="449068"/>
                  </a:moveTo>
                  <a:lnTo>
                    <a:pt x="40754" y="449068"/>
                  </a:lnTo>
                </a:path>
                <a:path w="1030605" h="842010">
                  <a:moveTo>
                    <a:pt x="0" y="193242"/>
                  </a:moveTo>
                  <a:lnTo>
                    <a:pt x="40754" y="193242"/>
                  </a:lnTo>
                </a:path>
                <a:path w="1030605" h="842010">
                  <a:moveTo>
                    <a:pt x="0" y="455149"/>
                  </a:moveTo>
                  <a:lnTo>
                    <a:pt x="40754" y="455149"/>
                  </a:lnTo>
                </a:path>
                <a:path w="1030605" h="842010">
                  <a:moveTo>
                    <a:pt x="0" y="267398"/>
                  </a:moveTo>
                  <a:lnTo>
                    <a:pt x="40754" y="267398"/>
                  </a:lnTo>
                </a:path>
                <a:path w="1030605" h="842010">
                  <a:moveTo>
                    <a:pt x="0" y="345911"/>
                  </a:moveTo>
                  <a:lnTo>
                    <a:pt x="40754" y="345911"/>
                  </a:lnTo>
                </a:path>
                <a:path w="1030605" h="842010">
                  <a:moveTo>
                    <a:pt x="0" y="368830"/>
                  </a:moveTo>
                  <a:lnTo>
                    <a:pt x="40754" y="368830"/>
                  </a:lnTo>
                </a:path>
                <a:path w="1030605" h="842010">
                  <a:moveTo>
                    <a:pt x="0" y="453289"/>
                  </a:moveTo>
                  <a:lnTo>
                    <a:pt x="40754" y="453289"/>
                  </a:lnTo>
                </a:path>
                <a:path w="1030605" h="842010">
                  <a:moveTo>
                    <a:pt x="0" y="519594"/>
                  </a:moveTo>
                  <a:lnTo>
                    <a:pt x="40754" y="519594"/>
                  </a:lnTo>
                </a:path>
                <a:path w="1030605" h="842010">
                  <a:moveTo>
                    <a:pt x="0" y="105289"/>
                  </a:moveTo>
                  <a:lnTo>
                    <a:pt x="40754" y="105289"/>
                  </a:lnTo>
                </a:path>
                <a:path w="1030605" h="842010">
                  <a:moveTo>
                    <a:pt x="0" y="280015"/>
                  </a:moveTo>
                  <a:lnTo>
                    <a:pt x="40754" y="280015"/>
                  </a:lnTo>
                </a:path>
                <a:path w="1030605" h="842010">
                  <a:moveTo>
                    <a:pt x="0" y="459188"/>
                  </a:moveTo>
                  <a:lnTo>
                    <a:pt x="40754" y="459188"/>
                  </a:lnTo>
                </a:path>
                <a:path w="1030605" h="842010">
                  <a:moveTo>
                    <a:pt x="0" y="302570"/>
                  </a:moveTo>
                  <a:lnTo>
                    <a:pt x="40754" y="302570"/>
                  </a:lnTo>
                </a:path>
                <a:path w="1030605" h="842010">
                  <a:moveTo>
                    <a:pt x="0" y="432276"/>
                  </a:moveTo>
                  <a:lnTo>
                    <a:pt x="40754" y="432276"/>
                  </a:lnTo>
                </a:path>
                <a:path w="1030605" h="842010">
                  <a:moveTo>
                    <a:pt x="0" y="272617"/>
                  </a:moveTo>
                  <a:lnTo>
                    <a:pt x="40754" y="272617"/>
                  </a:lnTo>
                </a:path>
                <a:path w="1030605" h="842010">
                  <a:moveTo>
                    <a:pt x="0" y="307381"/>
                  </a:moveTo>
                  <a:lnTo>
                    <a:pt x="40754" y="307381"/>
                  </a:lnTo>
                </a:path>
                <a:path w="1030605" h="842010">
                  <a:moveTo>
                    <a:pt x="0" y="322176"/>
                  </a:moveTo>
                  <a:lnTo>
                    <a:pt x="40754" y="322176"/>
                  </a:lnTo>
                </a:path>
                <a:path w="1030605" h="842010">
                  <a:moveTo>
                    <a:pt x="0" y="545916"/>
                  </a:moveTo>
                  <a:lnTo>
                    <a:pt x="40754" y="545916"/>
                  </a:lnTo>
                </a:path>
                <a:path w="1030605" h="842010">
                  <a:moveTo>
                    <a:pt x="0" y="9530"/>
                  </a:moveTo>
                  <a:lnTo>
                    <a:pt x="40754" y="9530"/>
                  </a:lnTo>
                </a:path>
                <a:path w="1030605" h="842010">
                  <a:moveTo>
                    <a:pt x="0" y="91538"/>
                  </a:moveTo>
                  <a:lnTo>
                    <a:pt x="40754" y="91538"/>
                  </a:lnTo>
                </a:path>
                <a:path w="1030605" h="842010">
                  <a:moveTo>
                    <a:pt x="0" y="260591"/>
                  </a:moveTo>
                  <a:lnTo>
                    <a:pt x="40754" y="260591"/>
                  </a:lnTo>
                </a:path>
                <a:path w="1030605" h="842010">
                  <a:moveTo>
                    <a:pt x="0" y="232907"/>
                  </a:moveTo>
                  <a:lnTo>
                    <a:pt x="40754" y="232907"/>
                  </a:lnTo>
                </a:path>
                <a:path w="1030605" h="842010">
                  <a:moveTo>
                    <a:pt x="0" y="367287"/>
                  </a:moveTo>
                  <a:lnTo>
                    <a:pt x="40754" y="367287"/>
                  </a:lnTo>
                </a:path>
                <a:path w="1030605" h="842010">
                  <a:moveTo>
                    <a:pt x="0" y="568698"/>
                  </a:moveTo>
                  <a:lnTo>
                    <a:pt x="40754" y="568698"/>
                  </a:lnTo>
                </a:path>
                <a:path w="1030605" h="842010">
                  <a:moveTo>
                    <a:pt x="0" y="264040"/>
                  </a:moveTo>
                  <a:lnTo>
                    <a:pt x="40754" y="264040"/>
                  </a:lnTo>
                </a:path>
                <a:path w="1030605" h="842010">
                  <a:moveTo>
                    <a:pt x="0" y="317184"/>
                  </a:moveTo>
                  <a:lnTo>
                    <a:pt x="40754" y="317184"/>
                  </a:lnTo>
                </a:path>
                <a:path w="1030605" h="842010">
                  <a:moveTo>
                    <a:pt x="0" y="553495"/>
                  </a:moveTo>
                  <a:lnTo>
                    <a:pt x="40754" y="553495"/>
                  </a:lnTo>
                </a:path>
                <a:path w="1030605" h="842010">
                  <a:moveTo>
                    <a:pt x="0" y="433093"/>
                  </a:moveTo>
                  <a:lnTo>
                    <a:pt x="40754" y="433093"/>
                  </a:lnTo>
                </a:path>
                <a:path w="1030605" h="842010">
                  <a:moveTo>
                    <a:pt x="0" y="413760"/>
                  </a:moveTo>
                  <a:lnTo>
                    <a:pt x="40754" y="413760"/>
                  </a:lnTo>
                </a:path>
                <a:path w="1030605" h="842010">
                  <a:moveTo>
                    <a:pt x="0" y="233179"/>
                  </a:moveTo>
                  <a:lnTo>
                    <a:pt x="40754" y="233179"/>
                  </a:lnTo>
                </a:path>
                <a:path w="1030605" h="842010">
                  <a:moveTo>
                    <a:pt x="0" y="372052"/>
                  </a:moveTo>
                  <a:lnTo>
                    <a:pt x="40754" y="372052"/>
                  </a:lnTo>
                </a:path>
                <a:path w="1030605" h="842010">
                  <a:moveTo>
                    <a:pt x="0" y="271528"/>
                  </a:moveTo>
                  <a:lnTo>
                    <a:pt x="40754" y="271528"/>
                  </a:lnTo>
                </a:path>
                <a:path w="1030605" h="842010">
                  <a:moveTo>
                    <a:pt x="0" y="222196"/>
                  </a:moveTo>
                  <a:lnTo>
                    <a:pt x="40754" y="222196"/>
                  </a:lnTo>
                </a:path>
                <a:path w="1030605" h="842010">
                  <a:moveTo>
                    <a:pt x="0" y="377680"/>
                  </a:moveTo>
                  <a:lnTo>
                    <a:pt x="40754" y="377680"/>
                  </a:lnTo>
                </a:path>
                <a:path w="1030605" h="842010">
                  <a:moveTo>
                    <a:pt x="0" y="481381"/>
                  </a:moveTo>
                  <a:lnTo>
                    <a:pt x="40754" y="481381"/>
                  </a:lnTo>
                </a:path>
                <a:path w="1030605" h="842010">
                  <a:moveTo>
                    <a:pt x="0" y="315459"/>
                  </a:moveTo>
                  <a:lnTo>
                    <a:pt x="40754" y="315459"/>
                  </a:lnTo>
                </a:path>
                <a:path w="1030605" h="842010">
                  <a:moveTo>
                    <a:pt x="0" y="517052"/>
                  </a:moveTo>
                  <a:lnTo>
                    <a:pt x="40754" y="517052"/>
                  </a:lnTo>
                </a:path>
                <a:path w="1030605" h="842010">
                  <a:moveTo>
                    <a:pt x="0" y="349588"/>
                  </a:moveTo>
                  <a:lnTo>
                    <a:pt x="40754" y="349588"/>
                  </a:lnTo>
                </a:path>
                <a:path w="1030605" h="842010">
                  <a:moveTo>
                    <a:pt x="0" y="344868"/>
                  </a:moveTo>
                  <a:lnTo>
                    <a:pt x="40754" y="344868"/>
                  </a:lnTo>
                </a:path>
                <a:path w="1030605" h="842010">
                  <a:moveTo>
                    <a:pt x="0" y="365245"/>
                  </a:moveTo>
                  <a:lnTo>
                    <a:pt x="40754" y="365245"/>
                  </a:lnTo>
                </a:path>
                <a:path w="1030605" h="842010">
                  <a:moveTo>
                    <a:pt x="0" y="224738"/>
                  </a:moveTo>
                  <a:lnTo>
                    <a:pt x="40754" y="224738"/>
                  </a:lnTo>
                </a:path>
                <a:path w="1030605" h="842010">
                  <a:moveTo>
                    <a:pt x="0" y="348090"/>
                  </a:moveTo>
                  <a:lnTo>
                    <a:pt x="40754" y="348090"/>
                  </a:lnTo>
                </a:path>
                <a:path w="1030605" h="842010">
                  <a:moveTo>
                    <a:pt x="0" y="460187"/>
                  </a:moveTo>
                  <a:lnTo>
                    <a:pt x="40754" y="460187"/>
                  </a:lnTo>
                </a:path>
                <a:path w="1030605" h="842010">
                  <a:moveTo>
                    <a:pt x="0" y="632190"/>
                  </a:moveTo>
                  <a:lnTo>
                    <a:pt x="40754" y="632190"/>
                  </a:lnTo>
                </a:path>
                <a:path w="1030605" h="842010">
                  <a:moveTo>
                    <a:pt x="0" y="416074"/>
                  </a:moveTo>
                  <a:lnTo>
                    <a:pt x="40754" y="416074"/>
                  </a:lnTo>
                </a:path>
                <a:path w="1030605" h="842010">
                  <a:moveTo>
                    <a:pt x="0" y="272164"/>
                  </a:moveTo>
                  <a:lnTo>
                    <a:pt x="40754" y="272164"/>
                  </a:lnTo>
                </a:path>
                <a:path w="1030605" h="842010">
                  <a:moveTo>
                    <a:pt x="0" y="570332"/>
                  </a:moveTo>
                  <a:lnTo>
                    <a:pt x="40754" y="570332"/>
                  </a:lnTo>
                </a:path>
                <a:path w="1030605" h="842010">
                  <a:moveTo>
                    <a:pt x="0" y="300846"/>
                  </a:moveTo>
                  <a:lnTo>
                    <a:pt x="40754" y="300846"/>
                  </a:lnTo>
                </a:path>
                <a:path w="1030605" h="842010">
                  <a:moveTo>
                    <a:pt x="0" y="350768"/>
                  </a:moveTo>
                  <a:lnTo>
                    <a:pt x="40754" y="350768"/>
                  </a:lnTo>
                </a:path>
                <a:path w="1030605" h="842010">
                  <a:moveTo>
                    <a:pt x="0" y="513240"/>
                  </a:moveTo>
                  <a:lnTo>
                    <a:pt x="40754" y="513240"/>
                  </a:lnTo>
                </a:path>
                <a:path w="1030605" h="842010">
                  <a:moveTo>
                    <a:pt x="0" y="254056"/>
                  </a:moveTo>
                  <a:lnTo>
                    <a:pt x="40754" y="254056"/>
                  </a:lnTo>
                </a:path>
                <a:path w="1030605" h="842010">
                  <a:moveTo>
                    <a:pt x="0" y="305203"/>
                  </a:moveTo>
                  <a:lnTo>
                    <a:pt x="40754" y="305203"/>
                  </a:lnTo>
                </a:path>
                <a:path w="1030605" h="842010">
                  <a:moveTo>
                    <a:pt x="0" y="521863"/>
                  </a:moveTo>
                  <a:lnTo>
                    <a:pt x="40754" y="521863"/>
                  </a:lnTo>
                </a:path>
                <a:path w="1030605" h="842010">
                  <a:moveTo>
                    <a:pt x="0" y="303841"/>
                  </a:moveTo>
                  <a:lnTo>
                    <a:pt x="40754" y="303841"/>
                  </a:lnTo>
                </a:path>
                <a:path w="1030605" h="842010">
                  <a:moveTo>
                    <a:pt x="0" y="385213"/>
                  </a:moveTo>
                  <a:lnTo>
                    <a:pt x="40754" y="385213"/>
                  </a:lnTo>
                </a:path>
                <a:path w="1030605" h="842010">
                  <a:moveTo>
                    <a:pt x="0" y="460550"/>
                  </a:moveTo>
                  <a:lnTo>
                    <a:pt x="40754" y="460550"/>
                  </a:lnTo>
                </a:path>
                <a:path w="1030605" h="842010">
                  <a:moveTo>
                    <a:pt x="0" y="480791"/>
                  </a:moveTo>
                  <a:lnTo>
                    <a:pt x="40754" y="480791"/>
                  </a:lnTo>
                </a:path>
                <a:path w="1030605" h="842010">
                  <a:moveTo>
                    <a:pt x="0" y="397830"/>
                  </a:moveTo>
                  <a:lnTo>
                    <a:pt x="40754" y="397830"/>
                  </a:lnTo>
                </a:path>
                <a:path w="1030605" h="842010">
                  <a:moveTo>
                    <a:pt x="0" y="473893"/>
                  </a:moveTo>
                  <a:lnTo>
                    <a:pt x="40754" y="473893"/>
                  </a:lnTo>
                </a:path>
                <a:path w="1030605" h="842010">
                  <a:moveTo>
                    <a:pt x="0" y="368104"/>
                  </a:moveTo>
                  <a:lnTo>
                    <a:pt x="40754" y="368104"/>
                  </a:lnTo>
                </a:path>
                <a:path w="1030605" h="842010">
                  <a:moveTo>
                    <a:pt x="0" y="477796"/>
                  </a:moveTo>
                  <a:lnTo>
                    <a:pt x="40754" y="477796"/>
                  </a:lnTo>
                </a:path>
                <a:path w="1030605" h="842010">
                  <a:moveTo>
                    <a:pt x="0" y="295400"/>
                  </a:moveTo>
                  <a:lnTo>
                    <a:pt x="40754" y="295400"/>
                  </a:lnTo>
                </a:path>
                <a:path w="1030605" h="842010">
                  <a:moveTo>
                    <a:pt x="0" y="450475"/>
                  </a:moveTo>
                  <a:lnTo>
                    <a:pt x="40754" y="450475"/>
                  </a:lnTo>
                </a:path>
                <a:path w="1030605" h="842010">
                  <a:moveTo>
                    <a:pt x="0" y="469536"/>
                  </a:moveTo>
                  <a:lnTo>
                    <a:pt x="40754" y="469536"/>
                  </a:lnTo>
                </a:path>
                <a:path w="1030605" h="842010">
                  <a:moveTo>
                    <a:pt x="0" y="313689"/>
                  </a:moveTo>
                  <a:lnTo>
                    <a:pt x="40754" y="313689"/>
                  </a:lnTo>
                </a:path>
                <a:path w="1030605" h="842010">
                  <a:moveTo>
                    <a:pt x="0" y="474528"/>
                  </a:moveTo>
                  <a:lnTo>
                    <a:pt x="40754" y="474528"/>
                  </a:lnTo>
                </a:path>
                <a:path w="1030605" h="842010">
                  <a:moveTo>
                    <a:pt x="0" y="357757"/>
                  </a:moveTo>
                  <a:lnTo>
                    <a:pt x="40754" y="357757"/>
                  </a:lnTo>
                </a:path>
                <a:path w="1030605" h="842010">
                  <a:moveTo>
                    <a:pt x="0" y="115909"/>
                  </a:moveTo>
                  <a:lnTo>
                    <a:pt x="40754" y="115909"/>
                  </a:lnTo>
                </a:path>
                <a:path w="1030605" h="842010">
                  <a:moveTo>
                    <a:pt x="0" y="583720"/>
                  </a:moveTo>
                  <a:lnTo>
                    <a:pt x="40754" y="583720"/>
                  </a:lnTo>
                </a:path>
                <a:path w="1030605" h="842010">
                  <a:moveTo>
                    <a:pt x="0" y="290226"/>
                  </a:moveTo>
                  <a:lnTo>
                    <a:pt x="40754" y="290226"/>
                  </a:lnTo>
                </a:path>
                <a:path w="1030605" h="842010">
                  <a:moveTo>
                    <a:pt x="0" y="545916"/>
                  </a:moveTo>
                  <a:lnTo>
                    <a:pt x="40754" y="545916"/>
                  </a:lnTo>
                </a:path>
                <a:path w="1030605" h="842010">
                  <a:moveTo>
                    <a:pt x="0" y="763801"/>
                  </a:moveTo>
                  <a:lnTo>
                    <a:pt x="40754" y="763801"/>
                  </a:lnTo>
                </a:path>
                <a:path w="1030605" h="842010">
                  <a:moveTo>
                    <a:pt x="0" y="307699"/>
                  </a:moveTo>
                  <a:lnTo>
                    <a:pt x="40754" y="307699"/>
                  </a:lnTo>
                </a:path>
                <a:path w="1030605" h="842010">
                  <a:moveTo>
                    <a:pt x="0" y="378315"/>
                  </a:moveTo>
                  <a:lnTo>
                    <a:pt x="40754" y="378315"/>
                  </a:lnTo>
                </a:path>
                <a:path w="1030605" h="842010">
                  <a:moveTo>
                    <a:pt x="0" y="178810"/>
                  </a:moveTo>
                  <a:lnTo>
                    <a:pt x="40754" y="178810"/>
                  </a:lnTo>
                </a:path>
                <a:path w="1030605" h="842010">
                  <a:moveTo>
                    <a:pt x="0" y="470852"/>
                  </a:moveTo>
                  <a:lnTo>
                    <a:pt x="40754" y="470852"/>
                  </a:lnTo>
                </a:path>
                <a:path w="1030605" h="842010">
                  <a:moveTo>
                    <a:pt x="0" y="657151"/>
                  </a:moveTo>
                  <a:lnTo>
                    <a:pt x="40754" y="657151"/>
                  </a:lnTo>
                </a:path>
                <a:path w="1030605" h="842010">
                  <a:moveTo>
                    <a:pt x="0" y="467584"/>
                  </a:moveTo>
                  <a:lnTo>
                    <a:pt x="40754" y="467584"/>
                  </a:lnTo>
                </a:path>
                <a:path w="1030605" h="842010">
                  <a:moveTo>
                    <a:pt x="0" y="328167"/>
                  </a:moveTo>
                  <a:lnTo>
                    <a:pt x="40754" y="328167"/>
                  </a:lnTo>
                </a:path>
                <a:path w="1030605" h="842010">
                  <a:moveTo>
                    <a:pt x="0" y="156708"/>
                  </a:moveTo>
                  <a:lnTo>
                    <a:pt x="40754" y="156708"/>
                  </a:lnTo>
                </a:path>
                <a:path w="1030605" h="842010">
                  <a:moveTo>
                    <a:pt x="0" y="239941"/>
                  </a:moveTo>
                  <a:lnTo>
                    <a:pt x="40754" y="239941"/>
                  </a:lnTo>
                </a:path>
                <a:path w="1030605" h="842010">
                  <a:moveTo>
                    <a:pt x="0" y="543738"/>
                  </a:moveTo>
                  <a:lnTo>
                    <a:pt x="40754" y="543738"/>
                  </a:lnTo>
                </a:path>
                <a:path w="1030605" h="842010">
                  <a:moveTo>
                    <a:pt x="0" y="437904"/>
                  </a:moveTo>
                  <a:lnTo>
                    <a:pt x="40754" y="437904"/>
                  </a:lnTo>
                </a:path>
                <a:path w="1030605" h="842010">
                  <a:moveTo>
                    <a:pt x="0" y="362703"/>
                  </a:moveTo>
                  <a:lnTo>
                    <a:pt x="40754" y="362703"/>
                  </a:lnTo>
                </a:path>
                <a:path w="1030605" h="842010">
                  <a:moveTo>
                    <a:pt x="0" y="546143"/>
                  </a:moveTo>
                  <a:lnTo>
                    <a:pt x="40754" y="546143"/>
                  </a:lnTo>
                </a:path>
                <a:path w="1030605" h="842010">
                  <a:moveTo>
                    <a:pt x="0" y="527309"/>
                  </a:moveTo>
                  <a:lnTo>
                    <a:pt x="40754" y="527309"/>
                  </a:lnTo>
                </a:path>
                <a:path w="1030605" h="842010">
                  <a:moveTo>
                    <a:pt x="0" y="531983"/>
                  </a:moveTo>
                  <a:lnTo>
                    <a:pt x="40754" y="531983"/>
                  </a:lnTo>
                </a:path>
                <a:path w="1030605" h="842010">
                  <a:moveTo>
                    <a:pt x="0" y="349224"/>
                  </a:moveTo>
                  <a:lnTo>
                    <a:pt x="40754" y="349224"/>
                  </a:lnTo>
                </a:path>
                <a:path w="1030605" h="842010">
                  <a:moveTo>
                    <a:pt x="0" y="510517"/>
                  </a:moveTo>
                  <a:lnTo>
                    <a:pt x="40754" y="510517"/>
                  </a:lnTo>
                </a:path>
                <a:path w="1030605" h="842010">
                  <a:moveTo>
                    <a:pt x="0" y="551044"/>
                  </a:moveTo>
                  <a:lnTo>
                    <a:pt x="40754" y="551044"/>
                  </a:lnTo>
                </a:path>
                <a:path w="1030605" h="842010">
                  <a:moveTo>
                    <a:pt x="0" y="262951"/>
                  </a:moveTo>
                  <a:lnTo>
                    <a:pt x="40754" y="262951"/>
                  </a:lnTo>
                </a:path>
                <a:path w="1030605" h="842010">
                  <a:moveTo>
                    <a:pt x="0" y="383897"/>
                  </a:moveTo>
                  <a:lnTo>
                    <a:pt x="40754" y="383897"/>
                  </a:lnTo>
                </a:path>
                <a:path w="1030605" h="842010">
                  <a:moveTo>
                    <a:pt x="0" y="242165"/>
                  </a:moveTo>
                  <a:lnTo>
                    <a:pt x="40754" y="242165"/>
                  </a:lnTo>
                </a:path>
                <a:path w="1030605" h="842010">
                  <a:moveTo>
                    <a:pt x="0" y="560348"/>
                  </a:moveTo>
                  <a:lnTo>
                    <a:pt x="40754" y="560348"/>
                  </a:lnTo>
                </a:path>
                <a:path w="1030605" h="842010">
                  <a:moveTo>
                    <a:pt x="0" y="350314"/>
                  </a:moveTo>
                  <a:lnTo>
                    <a:pt x="40754" y="350314"/>
                  </a:lnTo>
                </a:path>
                <a:path w="1030605" h="842010">
                  <a:moveTo>
                    <a:pt x="0" y="228142"/>
                  </a:moveTo>
                  <a:lnTo>
                    <a:pt x="40754" y="228142"/>
                  </a:lnTo>
                </a:path>
                <a:path w="1030605" h="842010">
                  <a:moveTo>
                    <a:pt x="0" y="440490"/>
                  </a:moveTo>
                  <a:lnTo>
                    <a:pt x="40754" y="440490"/>
                  </a:lnTo>
                </a:path>
                <a:path w="1030605" h="842010">
                  <a:moveTo>
                    <a:pt x="0" y="442714"/>
                  </a:moveTo>
                  <a:lnTo>
                    <a:pt x="40754" y="442714"/>
                  </a:lnTo>
                </a:path>
                <a:path w="1030605" h="842010">
                  <a:moveTo>
                    <a:pt x="0" y="285597"/>
                  </a:moveTo>
                  <a:lnTo>
                    <a:pt x="40754" y="285597"/>
                  </a:lnTo>
                </a:path>
                <a:path w="1030605" h="842010">
                  <a:moveTo>
                    <a:pt x="0" y="279743"/>
                  </a:moveTo>
                  <a:lnTo>
                    <a:pt x="40754" y="279743"/>
                  </a:lnTo>
                </a:path>
                <a:path w="1030605" h="842010">
                  <a:moveTo>
                    <a:pt x="0" y="433638"/>
                  </a:moveTo>
                  <a:lnTo>
                    <a:pt x="40754" y="433638"/>
                  </a:lnTo>
                </a:path>
                <a:path w="1030605" h="842010">
                  <a:moveTo>
                    <a:pt x="0" y="245297"/>
                  </a:moveTo>
                  <a:lnTo>
                    <a:pt x="40754" y="245297"/>
                  </a:lnTo>
                </a:path>
                <a:path w="1030605" h="842010">
                  <a:moveTo>
                    <a:pt x="0" y="466495"/>
                  </a:moveTo>
                  <a:lnTo>
                    <a:pt x="40754" y="466495"/>
                  </a:lnTo>
                </a:path>
                <a:path w="1030605" h="842010">
                  <a:moveTo>
                    <a:pt x="0" y="312237"/>
                  </a:moveTo>
                  <a:lnTo>
                    <a:pt x="40754" y="312237"/>
                  </a:lnTo>
                </a:path>
                <a:path w="1030605" h="842010">
                  <a:moveTo>
                    <a:pt x="0" y="461957"/>
                  </a:moveTo>
                  <a:lnTo>
                    <a:pt x="40754" y="461957"/>
                  </a:lnTo>
                </a:path>
                <a:path w="1030605" h="842010">
                  <a:moveTo>
                    <a:pt x="0" y="403458"/>
                  </a:moveTo>
                  <a:lnTo>
                    <a:pt x="40754" y="403458"/>
                  </a:lnTo>
                </a:path>
                <a:path w="1030605" h="842010">
                  <a:moveTo>
                    <a:pt x="0" y="586852"/>
                  </a:moveTo>
                  <a:lnTo>
                    <a:pt x="40754" y="586852"/>
                  </a:lnTo>
                </a:path>
                <a:path w="1030605" h="842010">
                  <a:moveTo>
                    <a:pt x="0" y="53325"/>
                  </a:moveTo>
                  <a:lnTo>
                    <a:pt x="40754" y="53325"/>
                  </a:lnTo>
                </a:path>
                <a:path w="1030605" h="842010">
                  <a:moveTo>
                    <a:pt x="0" y="104699"/>
                  </a:moveTo>
                  <a:lnTo>
                    <a:pt x="40754" y="104699"/>
                  </a:lnTo>
                </a:path>
                <a:path w="1030605" h="842010">
                  <a:moveTo>
                    <a:pt x="0" y="447071"/>
                  </a:moveTo>
                  <a:lnTo>
                    <a:pt x="40754" y="447071"/>
                  </a:lnTo>
                </a:path>
                <a:path w="1030605" h="842010">
                  <a:moveTo>
                    <a:pt x="0" y="361841"/>
                  </a:moveTo>
                  <a:lnTo>
                    <a:pt x="40754" y="361841"/>
                  </a:lnTo>
                </a:path>
                <a:path w="1030605" h="842010">
                  <a:moveTo>
                    <a:pt x="0" y="572783"/>
                  </a:moveTo>
                  <a:lnTo>
                    <a:pt x="40754" y="572783"/>
                  </a:lnTo>
                </a:path>
                <a:path w="1030605" h="842010">
                  <a:moveTo>
                    <a:pt x="0" y="619437"/>
                  </a:moveTo>
                  <a:lnTo>
                    <a:pt x="40754" y="619437"/>
                  </a:lnTo>
                </a:path>
                <a:path w="1030605" h="842010">
                  <a:moveTo>
                    <a:pt x="0" y="348271"/>
                  </a:moveTo>
                  <a:lnTo>
                    <a:pt x="40754" y="348271"/>
                  </a:lnTo>
                </a:path>
                <a:path w="1030605" h="842010">
                  <a:moveTo>
                    <a:pt x="0" y="339875"/>
                  </a:moveTo>
                  <a:lnTo>
                    <a:pt x="40754" y="339875"/>
                  </a:lnTo>
                </a:path>
                <a:path w="1030605" h="842010">
                  <a:moveTo>
                    <a:pt x="0" y="344958"/>
                  </a:moveTo>
                  <a:lnTo>
                    <a:pt x="40754" y="344958"/>
                  </a:lnTo>
                </a:path>
                <a:path w="1030605" h="842010">
                  <a:moveTo>
                    <a:pt x="0" y="408223"/>
                  </a:moveTo>
                  <a:lnTo>
                    <a:pt x="40754" y="408223"/>
                  </a:lnTo>
                </a:path>
                <a:path w="1030605" h="842010">
                  <a:moveTo>
                    <a:pt x="0" y="312055"/>
                  </a:moveTo>
                  <a:lnTo>
                    <a:pt x="40754" y="312055"/>
                  </a:lnTo>
                </a:path>
                <a:path w="1030605" h="842010">
                  <a:moveTo>
                    <a:pt x="0" y="325081"/>
                  </a:moveTo>
                  <a:lnTo>
                    <a:pt x="40754" y="325081"/>
                  </a:lnTo>
                </a:path>
                <a:path w="1030605" h="842010">
                  <a:moveTo>
                    <a:pt x="0" y="547822"/>
                  </a:moveTo>
                  <a:lnTo>
                    <a:pt x="40754" y="547822"/>
                  </a:lnTo>
                </a:path>
                <a:path w="1030605" h="842010">
                  <a:moveTo>
                    <a:pt x="0" y="202137"/>
                  </a:moveTo>
                  <a:lnTo>
                    <a:pt x="40754" y="202137"/>
                  </a:lnTo>
                </a:path>
                <a:path w="1030605" h="842010">
                  <a:moveTo>
                    <a:pt x="0" y="237264"/>
                  </a:moveTo>
                  <a:lnTo>
                    <a:pt x="40754" y="237264"/>
                  </a:lnTo>
                </a:path>
                <a:path w="1030605" h="842010">
                  <a:moveTo>
                    <a:pt x="0" y="431278"/>
                  </a:moveTo>
                  <a:lnTo>
                    <a:pt x="40754" y="431278"/>
                  </a:lnTo>
                </a:path>
                <a:path w="1030605" h="842010">
                  <a:moveTo>
                    <a:pt x="0" y="456965"/>
                  </a:moveTo>
                  <a:lnTo>
                    <a:pt x="40754" y="456965"/>
                  </a:lnTo>
                </a:path>
                <a:path w="1030605" h="842010">
                  <a:moveTo>
                    <a:pt x="0" y="613855"/>
                  </a:moveTo>
                  <a:lnTo>
                    <a:pt x="40754" y="613855"/>
                  </a:lnTo>
                </a:path>
                <a:path w="1030605" h="842010">
                  <a:moveTo>
                    <a:pt x="0" y="444212"/>
                  </a:moveTo>
                  <a:lnTo>
                    <a:pt x="40754" y="444212"/>
                  </a:lnTo>
                </a:path>
                <a:path w="1030605" h="842010">
                  <a:moveTo>
                    <a:pt x="0" y="182350"/>
                  </a:moveTo>
                  <a:lnTo>
                    <a:pt x="40754" y="182350"/>
                  </a:lnTo>
                </a:path>
                <a:path w="1030605" h="842010">
                  <a:moveTo>
                    <a:pt x="0" y="282511"/>
                  </a:moveTo>
                  <a:lnTo>
                    <a:pt x="40754" y="282511"/>
                  </a:lnTo>
                </a:path>
                <a:path w="1030605" h="842010">
                  <a:moveTo>
                    <a:pt x="0" y="597063"/>
                  </a:moveTo>
                  <a:lnTo>
                    <a:pt x="40754" y="597063"/>
                  </a:lnTo>
                </a:path>
                <a:path w="1030605" h="842010">
                  <a:moveTo>
                    <a:pt x="0" y="439628"/>
                  </a:moveTo>
                  <a:lnTo>
                    <a:pt x="40754" y="439628"/>
                  </a:lnTo>
                </a:path>
                <a:path w="1030605" h="842010">
                  <a:moveTo>
                    <a:pt x="0" y="187251"/>
                  </a:moveTo>
                  <a:lnTo>
                    <a:pt x="40754" y="187251"/>
                  </a:lnTo>
                </a:path>
                <a:path w="1030605" h="842010">
                  <a:moveTo>
                    <a:pt x="0" y="449703"/>
                  </a:moveTo>
                  <a:lnTo>
                    <a:pt x="40754" y="449703"/>
                  </a:lnTo>
                </a:path>
                <a:path w="1030605" h="842010">
                  <a:moveTo>
                    <a:pt x="0" y="439810"/>
                  </a:moveTo>
                  <a:lnTo>
                    <a:pt x="40754" y="439810"/>
                  </a:lnTo>
                </a:path>
                <a:path w="1030605" h="842010">
                  <a:moveTo>
                    <a:pt x="0" y="205677"/>
                  </a:moveTo>
                  <a:lnTo>
                    <a:pt x="40754" y="205677"/>
                  </a:lnTo>
                </a:path>
                <a:path w="1030605" h="842010">
                  <a:moveTo>
                    <a:pt x="0" y="421475"/>
                  </a:moveTo>
                  <a:lnTo>
                    <a:pt x="40754" y="421475"/>
                  </a:lnTo>
                </a:path>
                <a:path w="1030605" h="842010">
                  <a:moveTo>
                    <a:pt x="0" y="419024"/>
                  </a:moveTo>
                  <a:lnTo>
                    <a:pt x="40754" y="419024"/>
                  </a:lnTo>
                </a:path>
                <a:path w="1030605" h="842010">
                  <a:moveTo>
                    <a:pt x="0" y="277473"/>
                  </a:moveTo>
                  <a:lnTo>
                    <a:pt x="40754" y="277473"/>
                  </a:lnTo>
                </a:path>
                <a:path w="1030605" h="842010">
                  <a:moveTo>
                    <a:pt x="0" y="403548"/>
                  </a:moveTo>
                  <a:lnTo>
                    <a:pt x="40754" y="403548"/>
                  </a:lnTo>
                </a:path>
                <a:path w="1030605" h="842010">
                  <a:moveTo>
                    <a:pt x="0" y="467040"/>
                  </a:moveTo>
                  <a:lnTo>
                    <a:pt x="40754" y="467040"/>
                  </a:lnTo>
                </a:path>
                <a:path w="1030605" h="842010">
                  <a:moveTo>
                    <a:pt x="0" y="247203"/>
                  </a:moveTo>
                  <a:lnTo>
                    <a:pt x="40754" y="247203"/>
                  </a:lnTo>
                </a:path>
                <a:path w="1030605" h="842010">
                  <a:moveTo>
                    <a:pt x="0" y="215480"/>
                  </a:moveTo>
                  <a:lnTo>
                    <a:pt x="40754" y="215480"/>
                  </a:lnTo>
                </a:path>
                <a:path w="1030605" h="842010">
                  <a:moveTo>
                    <a:pt x="0" y="378497"/>
                  </a:moveTo>
                  <a:lnTo>
                    <a:pt x="40754" y="378497"/>
                  </a:lnTo>
                </a:path>
                <a:path w="1030605" h="842010">
                  <a:moveTo>
                    <a:pt x="0" y="579227"/>
                  </a:moveTo>
                  <a:lnTo>
                    <a:pt x="40754" y="579227"/>
                  </a:lnTo>
                </a:path>
                <a:path w="1030605" h="842010">
                  <a:moveTo>
                    <a:pt x="0" y="340965"/>
                  </a:moveTo>
                  <a:lnTo>
                    <a:pt x="40754" y="340965"/>
                  </a:lnTo>
                </a:path>
                <a:path w="1030605" h="842010">
                  <a:moveTo>
                    <a:pt x="0" y="317320"/>
                  </a:moveTo>
                  <a:lnTo>
                    <a:pt x="40754" y="317320"/>
                  </a:lnTo>
                </a:path>
                <a:path w="1030605" h="842010">
                  <a:moveTo>
                    <a:pt x="0" y="275477"/>
                  </a:moveTo>
                  <a:lnTo>
                    <a:pt x="40754" y="275477"/>
                  </a:lnTo>
                </a:path>
                <a:path w="1030605" h="842010">
                  <a:moveTo>
                    <a:pt x="0" y="319816"/>
                  </a:moveTo>
                  <a:lnTo>
                    <a:pt x="40754" y="319816"/>
                  </a:lnTo>
                </a:path>
                <a:path w="1030605" h="842010">
                  <a:moveTo>
                    <a:pt x="0" y="247611"/>
                  </a:moveTo>
                  <a:lnTo>
                    <a:pt x="40754" y="247611"/>
                  </a:lnTo>
                </a:path>
                <a:path w="1030605" h="842010">
                  <a:moveTo>
                    <a:pt x="0" y="550999"/>
                  </a:moveTo>
                  <a:lnTo>
                    <a:pt x="40754" y="550999"/>
                  </a:lnTo>
                </a:path>
                <a:path w="1030605" h="842010">
                  <a:moveTo>
                    <a:pt x="0" y="622614"/>
                  </a:moveTo>
                  <a:lnTo>
                    <a:pt x="40754" y="622614"/>
                  </a:lnTo>
                </a:path>
                <a:path w="1030605" h="842010">
                  <a:moveTo>
                    <a:pt x="0" y="280514"/>
                  </a:moveTo>
                  <a:lnTo>
                    <a:pt x="40754" y="280514"/>
                  </a:lnTo>
                </a:path>
                <a:path w="1030605" h="842010">
                  <a:moveTo>
                    <a:pt x="0" y="363066"/>
                  </a:moveTo>
                  <a:lnTo>
                    <a:pt x="40754" y="363066"/>
                  </a:lnTo>
                </a:path>
                <a:path w="1030605" h="842010">
                  <a:moveTo>
                    <a:pt x="0" y="381356"/>
                  </a:moveTo>
                  <a:lnTo>
                    <a:pt x="40754" y="381356"/>
                  </a:lnTo>
                </a:path>
                <a:path w="1030605" h="842010">
                  <a:moveTo>
                    <a:pt x="0" y="632371"/>
                  </a:moveTo>
                  <a:lnTo>
                    <a:pt x="40754" y="632371"/>
                  </a:lnTo>
                </a:path>
                <a:path w="1030605" h="842010">
                  <a:moveTo>
                    <a:pt x="0" y="362749"/>
                  </a:moveTo>
                  <a:lnTo>
                    <a:pt x="40754" y="362749"/>
                  </a:lnTo>
                </a:path>
                <a:path w="1030605" h="842010">
                  <a:moveTo>
                    <a:pt x="0" y="215707"/>
                  </a:moveTo>
                  <a:lnTo>
                    <a:pt x="40754" y="215707"/>
                  </a:lnTo>
                </a:path>
                <a:path w="1030605" h="842010">
                  <a:moveTo>
                    <a:pt x="0" y="221380"/>
                  </a:moveTo>
                  <a:lnTo>
                    <a:pt x="40754" y="221380"/>
                  </a:lnTo>
                </a:path>
                <a:path w="1030605" h="842010">
                  <a:moveTo>
                    <a:pt x="0" y="454105"/>
                  </a:moveTo>
                  <a:lnTo>
                    <a:pt x="40754" y="454105"/>
                  </a:lnTo>
                </a:path>
                <a:path w="1030605" h="842010">
                  <a:moveTo>
                    <a:pt x="0" y="457418"/>
                  </a:moveTo>
                  <a:lnTo>
                    <a:pt x="40754" y="457418"/>
                  </a:lnTo>
                </a:path>
                <a:path w="1030605" h="842010">
                  <a:moveTo>
                    <a:pt x="0" y="410628"/>
                  </a:moveTo>
                  <a:lnTo>
                    <a:pt x="40754" y="410628"/>
                  </a:lnTo>
                </a:path>
                <a:path w="1030605" h="842010">
                  <a:moveTo>
                    <a:pt x="0" y="483105"/>
                  </a:moveTo>
                  <a:lnTo>
                    <a:pt x="40754" y="483105"/>
                  </a:lnTo>
                </a:path>
                <a:path w="1030605" h="842010">
                  <a:moveTo>
                    <a:pt x="0" y="462637"/>
                  </a:moveTo>
                  <a:lnTo>
                    <a:pt x="40754" y="462637"/>
                  </a:lnTo>
                </a:path>
                <a:path w="1030605" h="842010">
                  <a:moveTo>
                    <a:pt x="0" y="551453"/>
                  </a:moveTo>
                  <a:lnTo>
                    <a:pt x="40754" y="551453"/>
                  </a:lnTo>
                </a:path>
                <a:path w="1030605" h="842010">
                  <a:moveTo>
                    <a:pt x="0" y="148040"/>
                  </a:moveTo>
                  <a:lnTo>
                    <a:pt x="40754" y="148040"/>
                  </a:lnTo>
                </a:path>
                <a:path w="1030605" h="842010">
                  <a:moveTo>
                    <a:pt x="0" y="400462"/>
                  </a:moveTo>
                  <a:lnTo>
                    <a:pt x="40754" y="400462"/>
                  </a:lnTo>
                </a:path>
                <a:path w="1030605" h="842010">
                  <a:moveTo>
                    <a:pt x="0" y="173500"/>
                  </a:moveTo>
                  <a:lnTo>
                    <a:pt x="40754" y="173500"/>
                  </a:lnTo>
                </a:path>
                <a:path w="1030605" h="842010">
                  <a:moveTo>
                    <a:pt x="0" y="442442"/>
                  </a:moveTo>
                  <a:lnTo>
                    <a:pt x="40754" y="442442"/>
                  </a:lnTo>
                </a:path>
                <a:path w="1030605" h="842010">
                  <a:moveTo>
                    <a:pt x="0" y="777053"/>
                  </a:moveTo>
                  <a:lnTo>
                    <a:pt x="40754" y="777053"/>
                  </a:lnTo>
                </a:path>
                <a:path w="1030605" h="842010">
                  <a:moveTo>
                    <a:pt x="0" y="396605"/>
                  </a:moveTo>
                  <a:lnTo>
                    <a:pt x="40754" y="396605"/>
                  </a:lnTo>
                </a:path>
                <a:path w="1030605" h="842010">
                  <a:moveTo>
                    <a:pt x="0" y="308289"/>
                  </a:moveTo>
                  <a:lnTo>
                    <a:pt x="40754" y="308289"/>
                  </a:lnTo>
                </a:path>
                <a:path w="1030605" h="842010">
                  <a:moveTo>
                    <a:pt x="0" y="256506"/>
                  </a:moveTo>
                  <a:lnTo>
                    <a:pt x="40754" y="256506"/>
                  </a:lnTo>
                </a:path>
                <a:path w="1030605" h="842010">
                  <a:moveTo>
                    <a:pt x="0" y="329664"/>
                  </a:moveTo>
                  <a:lnTo>
                    <a:pt x="40754" y="329664"/>
                  </a:lnTo>
                </a:path>
                <a:path w="1030605" h="842010">
                  <a:moveTo>
                    <a:pt x="0" y="399645"/>
                  </a:moveTo>
                  <a:lnTo>
                    <a:pt x="40754" y="399645"/>
                  </a:lnTo>
                </a:path>
                <a:path w="1030605" h="842010">
                  <a:moveTo>
                    <a:pt x="0" y="576187"/>
                  </a:moveTo>
                  <a:lnTo>
                    <a:pt x="40754" y="576187"/>
                  </a:lnTo>
                </a:path>
                <a:path w="1030605" h="842010">
                  <a:moveTo>
                    <a:pt x="0" y="416392"/>
                  </a:moveTo>
                  <a:lnTo>
                    <a:pt x="40754" y="416392"/>
                  </a:lnTo>
                </a:path>
                <a:path w="1030605" h="842010">
                  <a:moveTo>
                    <a:pt x="0" y="353990"/>
                  </a:moveTo>
                  <a:lnTo>
                    <a:pt x="40754" y="353990"/>
                  </a:lnTo>
                </a:path>
                <a:path w="1030605" h="842010">
                  <a:moveTo>
                    <a:pt x="0" y="372234"/>
                  </a:moveTo>
                  <a:lnTo>
                    <a:pt x="40754" y="372234"/>
                  </a:lnTo>
                </a:path>
                <a:path w="1030605" h="842010">
                  <a:moveTo>
                    <a:pt x="0" y="528353"/>
                  </a:moveTo>
                  <a:lnTo>
                    <a:pt x="40754" y="528353"/>
                  </a:lnTo>
                </a:path>
                <a:path w="1030605" h="842010">
                  <a:moveTo>
                    <a:pt x="0" y="571875"/>
                  </a:moveTo>
                  <a:lnTo>
                    <a:pt x="40754" y="571875"/>
                  </a:lnTo>
                </a:path>
                <a:path w="1030605" h="842010">
                  <a:moveTo>
                    <a:pt x="0" y="367196"/>
                  </a:moveTo>
                  <a:lnTo>
                    <a:pt x="40754" y="367196"/>
                  </a:lnTo>
                </a:path>
                <a:path w="1030605" h="842010">
                  <a:moveTo>
                    <a:pt x="0" y="62265"/>
                  </a:moveTo>
                  <a:lnTo>
                    <a:pt x="40754" y="62265"/>
                  </a:lnTo>
                </a:path>
                <a:path w="1030605" h="842010">
                  <a:moveTo>
                    <a:pt x="0" y="688147"/>
                  </a:moveTo>
                  <a:lnTo>
                    <a:pt x="40754" y="688147"/>
                  </a:lnTo>
                </a:path>
                <a:path w="1030605" h="842010">
                  <a:moveTo>
                    <a:pt x="0" y="477886"/>
                  </a:moveTo>
                  <a:lnTo>
                    <a:pt x="40754" y="477886"/>
                  </a:lnTo>
                </a:path>
                <a:path w="1030605" h="842010">
                  <a:moveTo>
                    <a:pt x="0" y="206902"/>
                  </a:moveTo>
                  <a:lnTo>
                    <a:pt x="40754" y="206902"/>
                  </a:lnTo>
                </a:path>
                <a:path w="1030605" h="842010">
                  <a:moveTo>
                    <a:pt x="0" y="709886"/>
                  </a:moveTo>
                  <a:lnTo>
                    <a:pt x="40754" y="709886"/>
                  </a:lnTo>
                </a:path>
                <a:path w="1030605" h="842010">
                  <a:moveTo>
                    <a:pt x="0" y="497265"/>
                  </a:moveTo>
                  <a:lnTo>
                    <a:pt x="40754" y="497265"/>
                  </a:lnTo>
                </a:path>
                <a:path w="1030605" h="842010">
                  <a:moveTo>
                    <a:pt x="0" y="283373"/>
                  </a:moveTo>
                  <a:lnTo>
                    <a:pt x="40754" y="283373"/>
                  </a:lnTo>
                </a:path>
                <a:path w="1030605" h="842010">
                  <a:moveTo>
                    <a:pt x="0" y="251605"/>
                  </a:moveTo>
                  <a:lnTo>
                    <a:pt x="40754" y="251605"/>
                  </a:lnTo>
                </a:path>
                <a:path w="1030605" h="842010">
                  <a:moveTo>
                    <a:pt x="0" y="118722"/>
                  </a:moveTo>
                  <a:lnTo>
                    <a:pt x="40754" y="118722"/>
                  </a:lnTo>
                </a:path>
                <a:path w="1030605" h="842010">
                  <a:moveTo>
                    <a:pt x="0" y="543647"/>
                  </a:moveTo>
                  <a:lnTo>
                    <a:pt x="40754" y="543647"/>
                  </a:lnTo>
                </a:path>
                <a:path w="1030605" h="842010">
                  <a:moveTo>
                    <a:pt x="0" y="373459"/>
                  </a:moveTo>
                  <a:lnTo>
                    <a:pt x="40754" y="373459"/>
                  </a:lnTo>
                </a:path>
                <a:path w="1030605" h="842010">
                  <a:moveTo>
                    <a:pt x="0" y="470489"/>
                  </a:moveTo>
                  <a:lnTo>
                    <a:pt x="40754" y="470489"/>
                  </a:lnTo>
                </a:path>
                <a:path w="1030605" h="842010">
                  <a:moveTo>
                    <a:pt x="0" y="222968"/>
                  </a:moveTo>
                  <a:lnTo>
                    <a:pt x="40754" y="222968"/>
                  </a:lnTo>
                </a:path>
                <a:path w="1030605" h="842010">
                  <a:moveTo>
                    <a:pt x="0" y="385077"/>
                  </a:moveTo>
                  <a:lnTo>
                    <a:pt x="40754" y="385077"/>
                  </a:lnTo>
                </a:path>
                <a:path w="1030605" h="842010">
                  <a:moveTo>
                    <a:pt x="0" y="362295"/>
                  </a:moveTo>
                  <a:lnTo>
                    <a:pt x="40754" y="362295"/>
                  </a:lnTo>
                </a:path>
                <a:path w="1030605" h="842010">
                  <a:moveTo>
                    <a:pt x="0" y="505298"/>
                  </a:moveTo>
                  <a:lnTo>
                    <a:pt x="40754" y="505298"/>
                  </a:lnTo>
                </a:path>
                <a:path w="1030605" h="842010">
                  <a:moveTo>
                    <a:pt x="0" y="493997"/>
                  </a:moveTo>
                  <a:lnTo>
                    <a:pt x="40754" y="493997"/>
                  </a:lnTo>
                </a:path>
                <a:path w="1030605" h="842010">
                  <a:moveTo>
                    <a:pt x="0" y="509882"/>
                  </a:moveTo>
                  <a:lnTo>
                    <a:pt x="40754" y="509882"/>
                  </a:lnTo>
                </a:path>
                <a:path w="1030605" h="842010">
                  <a:moveTo>
                    <a:pt x="0" y="359980"/>
                  </a:moveTo>
                  <a:lnTo>
                    <a:pt x="40754" y="359980"/>
                  </a:lnTo>
                </a:path>
                <a:path w="1030605" h="842010">
                  <a:moveTo>
                    <a:pt x="0" y="509609"/>
                  </a:moveTo>
                  <a:lnTo>
                    <a:pt x="40754" y="509609"/>
                  </a:lnTo>
                </a:path>
                <a:path w="1030605" h="842010">
                  <a:moveTo>
                    <a:pt x="0" y="236220"/>
                  </a:moveTo>
                  <a:lnTo>
                    <a:pt x="40754" y="236220"/>
                  </a:lnTo>
                </a:path>
                <a:path w="1030605" h="842010">
                  <a:moveTo>
                    <a:pt x="0" y="472894"/>
                  </a:moveTo>
                  <a:lnTo>
                    <a:pt x="40754" y="472894"/>
                  </a:lnTo>
                </a:path>
                <a:path w="1030605" h="842010">
                  <a:moveTo>
                    <a:pt x="0" y="321994"/>
                  </a:moveTo>
                  <a:lnTo>
                    <a:pt x="40754" y="321994"/>
                  </a:lnTo>
                </a:path>
                <a:path w="1030605" h="842010">
                  <a:moveTo>
                    <a:pt x="0" y="518504"/>
                  </a:moveTo>
                  <a:lnTo>
                    <a:pt x="40754" y="518504"/>
                  </a:lnTo>
                </a:path>
                <a:path w="1030605" h="842010">
                  <a:moveTo>
                    <a:pt x="0" y="418026"/>
                  </a:moveTo>
                  <a:lnTo>
                    <a:pt x="40754" y="418026"/>
                  </a:lnTo>
                </a:path>
                <a:path w="1030605" h="842010">
                  <a:moveTo>
                    <a:pt x="0" y="269531"/>
                  </a:moveTo>
                  <a:lnTo>
                    <a:pt x="40754" y="269531"/>
                  </a:lnTo>
                </a:path>
                <a:path w="1030605" h="842010">
                  <a:moveTo>
                    <a:pt x="0" y="145181"/>
                  </a:moveTo>
                  <a:lnTo>
                    <a:pt x="40754" y="145181"/>
                  </a:lnTo>
                </a:path>
                <a:path w="1030605" h="842010">
                  <a:moveTo>
                    <a:pt x="0" y="496493"/>
                  </a:moveTo>
                  <a:lnTo>
                    <a:pt x="40754" y="496493"/>
                  </a:lnTo>
                </a:path>
                <a:path w="1030605" h="842010">
                  <a:moveTo>
                    <a:pt x="0" y="365926"/>
                  </a:moveTo>
                  <a:lnTo>
                    <a:pt x="40754" y="365926"/>
                  </a:lnTo>
                </a:path>
                <a:path w="1030605" h="842010">
                  <a:moveTo>
                    <a:pt x="0" y="420976"/>
                  </a:moveTo>
                  <a:lnTo>
                    <a:pt x="40754" y="420976"/>
                  </a:lnTo>
                </a:path>
                <a:path w="1030605" h="842010">
                  <a:moveTo>
                    <a:pt x="0" y="215570"/>
                  </a:moveTo>
                  <a:lnTo>
                    <a:pt x="40754" y="215570"/>
                  </a:lnTo>
                </a:path>
                <a:path w="1030605" h="842010">
                  <a:moveTo>
                    <a:pt x="0" y="476207"/>
                  </a:moveTo>
                  <a:lnTo>
                    <a:pt x="40754" y="476207"/>
                  </a:lnTo>
                </a:path>
                <a:path w="1030605" h="842010">
                  <a:moveTo>
                    <a:pt x="0" y="602645"/>
                  </a:moveTo>
                  <a:lnTo>
                    <a:pt x="40754" y="602645"/>
                  </a:lnTo>
                </a:path>
                <a:path w="1030605" h="842010">
                  <a:moveTo>
                    <a:pt x="0" y="464090"/>
                  </a:moveTo>
                  <a:lnTo>
                    <a:pt x="40754" y="464090"/>
                  </a:lnTo>
                </a:path>
                <a:path w="1030605" h="842010">
                  <a:moveTo>
                    <a:pt x="0" y="529533"/>
                  </a:moveTo>
                  <a:lnTo>
                    <a:pt x="40754" y="529533"/>
                  </a:lnTo>
                </a:path>
                <a:path w="1030605" h="842010">
                  <a:moveTo>
                    <a:pt x="0" y="636320"/>
                  </a:moveTo>
                  <a:lnTo>
                    <a:pt x="40754" y="636320"/>
                  </a:lnTo>
                </a:path>
                <a:path w="1030605" h="842010">
                  <a:moveTo>
                    <a:pt x="0" y="251559"/>
                  </a:moveTo>
                  <a:lnTo>
                    <a:pt x="40754" y="251559"/>
                  </a:lnTo>
                </a:path>
                <a:path w="1030605" h="842010">
                  <a:moveTo>
                    <a:pt x="0" y="255780"/>
                  </a:moveTo>
                  <a:lnTo>
                    <a:pt x="40754" y="255780"/>
                  </a:lnTo>
                </a:path>
                <a:path w="1030605" h="842010">
                  <a:moveTo>
                    <a:pt x="0" y="346093"/>
                  </a:moveTo>
                  <a:lnTo>
                    <a:pt x="40754" y="346093"/>
                  </a:lnTo>
                </a:path>
                <a:path w="1030605" h="842010">
                  <a:moveTo>
                    <a:pt x="0" y="533209"/>
                  </a:moveTo>
                  <a:lnTo>
                    <a:pt x="40754" y="533209"/>
                  </a:lnTo>
                </a:path>
                <a:path w="1030605" h="842010">
                  <a:moveTo>
                    <a:pt x="0" y="300347"/>
                  </a:moveTo>
                  <a:lnTo>
                    <a:pt x="40754" y="300347"/>
                  </a:lnTo>
                </a:path>
                <a:path w="1030605" h="842010">
                  <a:moveTo>
                    <a:pt x="0" y="275658"/>
                  </a:moveTo>
                  <a:lnTo>
                    <a:pt x="40754" y="275658"/>
                  </a:lnTo>
                </a:path>
                <a:path w="1030605" h="842010">
                  <a:moveTo>
                    <a:pt x="0" y="533118"/>
                  </a:moveTo>
                  <a:lnTo>
                    <a:pt x="40754" y="533118"/>
                  </a:lnTo>
                </a:path>
                <a:path w="1030605" h="842010">
                  <a:moveTo>
                    <a:pt x="0" y="426331"/>
                  </a:moveTo>
                  <a:lnTo>
                    <a:pt x="40754" y="426331"/>
                  </a:lnTo>
                </a:path>
                <a:path w="1030605" h="842010">
                  <a:moveTo>
                    <a:pt x="0" y="520093"/>
                  </a:moveTo>
                  <a:lnTo>
                    <a:pt x="40754" y="520093"/>
                  </a:lnTo>
                </a:path>
                <a:path w="1030605" h="842010">
                  <a:moveTo>
                    <a:pt x="0" y="371190"/>
                  </a:moveTo>
                  <a:lnTo>
                    <a:pt x="40754" y="371190"/>
                  </a:lnTo>
                </a:path>
                <a:path w="1030605" h="842010">
                  <a:moveTo>
                    <a:pt x="0" y="401869"/>
                  </a:moveTo>
                  <a:lnTo>
                    <a:pt x="40754" y="401869"/>
                  </a:lnTo>
                </a:path>
                <a:path w="1030605" h="842010">
                  <a:moveTo>
                    <a:pt x="0" y="552860"/>
                  </a:moveTo>
                  <a:lnTo>
                    <a:pt x="40754" y="552860"/>
                  </a:lnTo>
                </a:path>
                <a:path w="1030605" h="842010">
                  <a:moveTo>
                    <a:pt x="0" y="297578"/>
                  </a:moveTo>
                  <a:lnTo>
                    <a:pt x="40754" y="297578"/>
                  </a:lnTo>
                </a:path>
                <a:path w="1030605" h="842010">
                  <a:moveTo>
                    <a:pt x="0" y="178401"/>
                  </a:moveTo>
                  <a:lnTo>
                    <a:pt x="40754" y="178401"/>
                  </a:lnTo>
                </a:path>
                <a:path w="1030605" h="842010">
                  <a:moveTo>
                    <a:pt x="0" y="286505"/>
                  </a:moveTo>
                  <a:lnTo>
                    <a:pt x="40754" y="286505"/>
                  </a:lnTo>
                </a:path>
                <a:path w="1030605" h="842010">
                  <a:moveTo>
                    <a:pt x="0" y="545644"/>
                  </a:moveTo>
                  <a:lnTo>
                    <a:pt x="40754" y="545644"/>
                  </a:lnTo>
                </a:path>
                <a:path w="1030605" h="842010">
                  <a:moveTo>
                    <a:pt x="0" y="215616"/>
                  </a:moveTo>
                  <a:lnTo>
                    <a:pt x="40754" y="215616"/>
                  </a:lnTo>
                </a:path>
                <a:path w="1030605" h="842010">
                  <a:moveTo>
                    <a:pt x="0" y="637863"/>
                  </a:moveTo>
                  <a:lnTo>
                    <a:pt x="40754" y="637863"/>
                  </a:lnTo>
                </a:path>
                <a:path w="1030605" h="842010">
                  <a:moveTo>
                    <a:pt x="0" y="471805"/>
                  </a:moveTo>
                  <a:lnTo>
                    <a:pt x="40754" y="471805"/>
                  </a:lnTo>
                </a:path>
                <a:path w="1030605" h="842010">
                  <a:moveTo>
                    <a:pt x="0" y="276793"/>
                  </a:moveTo>
                  <a:lnTo>
                    <a:pt x="40754" y="276793"/>
                  </a:lnTo>
                </a:path>
                <a:path w="1030605" h="842010">
                  <a:moveTo>
                    <a:pt x="0" y="383217"/>
                  </a:moveTo>
                  <a:lnTo>
                    <a:pt x="40754" y="383217"/>
                  </a:lnTo>
                </a:path>
                <a:path w="1030605" h="842010">
                  <a:moveTo>
                    <a:pt x="0" y="646712"/>
                  </a:moveTo>
                  <a:lnTo>
                    <a:pt x="40754" y="646712"/>
                  </a:lnTo>
                </a:path>
                <a:path w="1030605" h="842010">
                  <a:moveTo>
                    <a:pt x="0" y="511062"/>
                  </a:moveTo>
                  <a:lnTo>
                    <a:pt x="40754" y="511062"/>
                  </a:lnTo>
                </a:path>
                <a:path w="1030605" h="842010">
                  <a:moveTo>
                    <a:pt x="0" y="452154"/>
                  </a:moveTo>
                  <a:lnTo>
                    <a:pt x="40754" y="452154"/>
                  </a:lnTo>
                </a:path>
                <a:path w="1030605" h="842010">
                  <a:moveTo>
                    <a:pt x="0" y="321904"/>
                  </a:moveTo>
                  <a:lnTo>
                    <a:pt x="40754" y="321904"/>
                  </a:lnTo>
                </a:path>
                <a:path w="1030605" h="842010">
                  <a:moveTo>
                    <a:pt x="0" y="452925"/>
                  </a:moveTo>
                  <a:lnTo>
                    <a:pt x="40754" y="452925"/>
                  </a:lnTo>
                </a:path>
                <a:path w="1030605" h="842010">
                  <a:moveTo>
                    <a:pt x="0" y="469899"/>
                  </a:moveTo>
                  <a:lnTo>
                    <a:pt x="40754" y="469899"/>
                  </a:lnTo>
                </a:path>
                <a:path w="1030605" h="842010">
                  <a:moveTo>
                    <a:pt x="0" y="491955"/>
                  </a:moveTo>
                  <a:lnTo>
                    <a:pt x="40754" y="491955"/>
                  </a:lnTo>
                </a:path>
                <a:path w="1030605" h="842010">
                  <a:moveTo>
                    <a:pt x="0" y="310785"/>
                  </a:moveTo>
                  <a:lnTo>
                    <a:pt x="40754" y="310785"/>
                  </a:lnTo>
                </a:path>
                <a:path w="1030605" h="842010">
                  <a:moveTo>
                    <a:pt x="0" y="514647"/>
                  </a:moveTo>
                  <a:lnTo>
                    <a:pt x="40754" y="514647"/>
                  </a:lnTo>
                </a:path>
                <a:path w="1030605" h="842010">
                  <a:moveTo>
                    <a:pt x="0" y="106832"/>
                  </a:moveTo>
                  <a:lnTo>
                    <a:pt x="40754" y="106832"/>
                  </a:lnTo>
                </a:path>
                <a:path w="1030605" h="842010">
                  <a:moveTo>
                    <a:pt x="0" y="415575"/>
                  </a:moveTo>
                  <a:lnTo>
                    <a:pt x="40754" y="415575"/>
                  </a:lnTo>
                </a:path>
                <a:path w="1030605" h="842010">
                  <a:moveTo>
                    <a:pt x="0" y="419160"/>
                  </a:moveTo>
                  <a:lnTo>
                    <a:pt x="40754" y="419160"/>
                  </a:lnTo>
                </a:path>
                <a:path w="1030605" h="842010">
                  <a:moveTo>
                    <a:pt x="0" y="346638"/>
                  </a:moveTo>
                  <a:lnTo>
                    <a:pt x="40754" y="346638"/>
                  </a:lnTo>
                </a:path>
                <a:path w="1030605" h="842010">
                  <a:moveTo>
                    <a:pt x="0" y="563343"/>
                  </a:moveTo>
                  <a:lnTo>
                    <a:pt x="40754" y="563343"/>
                  </a:lnTo>
                </a:path>
                <a:path w="1030605" h="842010">
                  <a:moveTo>
                    <a:pt x="0" y="539199"/>
                  </a:moveTo>
                  <a:lnTo>
                    <a:pt x="40754" y="539199"/>
                  </a:lnTo>
                </a:path>
                <a:path w="1030605" h="842010">
                  <a:moveTo>
                    <a:pt x="0" y="539971"/>
                  </a:moveTo>
                  <a:lnTo>
                    <a:pt x="40754" y="539971"/>
                  </a:lnTo>
                </a:path>
                <a:path w="1030605" h="842010">
                  <a:moveTo>
                    <a:pt x="0" y="295354"/>
                  </a:moveTo>
                  <a:lnTo>
                    <a:pt x="40754" y="295354"/>
                  </a:lnTo>
                </a:path>
                <a:path w="1030605" h="842010">
                  <a:moveTo>
                    <a:pt x="0" y="604097"/>
                  </a:moveTo>
                  <a:lnTo>
                    <a:pt x="40754" y="604097"/>
                  </a:lnTo>
                </a:path>
                <a:path w="1030605" h="842010">
                  <a:moveTo>
                    <a:pt x="0" y="449249"/>
                  </a:moveTo>
                  <a:lnTo>
                    <a:pt x="40754" y="449249"/>
                  </a:lnTo>
                </a:path>
                <a:path w="1030605" h="842010">
                  <a:moveTo>
                    <a:pt x="0" y="433864"/>
                  </a:moveTo>
                  <a:lnTo>
                    <a:pt x="40754" y="433864"/>
                  </a:lnTo>
                </a:path>
                <a:path w="1030605" h="842010">
                  <a:moveTo>
                    <a:pt x="0" y="540243"/>
                  </a:moveTo>
                  <a:lnTo>
                    <a:pt x="40754" y="540243"/>
                  </a:lnTo>
                </a:path>
                <a:path w="1030605" h="842010">
                  <a:moveTo>
                    <a:pt x="0" y="503256"/>
                  </a:moveTo>
                  <a:lnTo>
                    <a:pt x="40754" y="503256"/>
                  </a:lnTo>
                </a:path>
                <a:path w="1030605" h="842010">
                  <a:moveTo>
                    <a:pt x="0" y="226689"/>
                  </a:moveTo>
                  <a:lnTo>
                    <a:pt x="40754" y="226689"/>
                  </a:lnTo>
                </a:path>
                <a:path w="1030605" h="842010">
                  <a:moveTo>
                    <a:pt x="0" y="346365"/>
                  </a:moveTo>
                  <a:lnTo>
                    <a:pt x="40754" y="346365"/>
                  </a:lnTo>
                </a:path>
                <a:path w="1030605" h="842010">
                  <a:moveTo>
                    <a:pt x="0" y="303886"/>
                  </a:moveTo>
                  <a:lnTo>
                    <a:pt x="40754" y="303886"/>
                  </a:lnTo>
                </a:path>
                <a:path w="1030605" h="842010">
                  <a:moveTo>
                    <a:pt x="0" y="478386"/>
                  </a:moveTo>
                  <a:lnTo>
                    <a:pt x="40754" y="478386"/>
                  </a:lnTo>
                </a:path>
                <a:path w="1030605" h="842010">
                  <a:moveTo>
                    <a:pt x="0" y="373641"/>
                  </a:moveTo>
                  <a:lnTo>
                    <a:pt x="40754" y="373641"/>
                  </a:lnTo>
                </a:path>
                <a:path w="1030605" h="842010">
                  <a:moveTo>
                    <a:pt x="0" y="230320"/>
                  </a:moveTo>
                  <a:lnTo>
                    <a:pt x="40754" y="230320"/>
                  </a:lnTo>
                </a:path>
                <a:path w="1030605" h="842010">
                  <a:moveTo>
                    <a:pt x="0" y="378497"/>
                  </a:moveTo>
                  <a:lnTo>
                    <a:pt x="40754" y="378497"/>
                  </a:lnTo>
                </a:path>
                <a:path w="1030605" h="842010">
                  <a:moveTo>
                    <a:pt x="0" y="356123"/>
                  </a:moveTo>
                  <a:lnTo>
                    <a:pt x="40754" y="356123"/>
                  </a:lnTo>
                </a:path>
                <a:path w="1030605" h="842010">
                  <a:moveTo>
                    <a:pt x="0" y="254419"/>
                  </a:moveTo>
                  <a:lnTo>
                    <a:pt x="40754" y="254419"/>
                  </a:lnTo>
                </a:path>
                <a:path w="1030605" h="842010">
                  <a:moveTo>
                    <a:pt x="0" y="326941"/>
                  </a:moveTo>
                  <a:lnTo>
                    <a:pt x="40754" y="326941"/>
                  </a:lnTo>
                </a:path>
                <a:path w="1030605" h="842010">
                  <a:moveTo>
                    <a:pt x="0" y="382944"/>
                  </a:moveTo>
                  <a:lnTo>
                    <a:pt x="40754" y="382944"/>
                  </a:lnTo>
                </a:path>
                <a:path w="1030605" h="842010">
                  <a:moveTo>
                    <a:pt x="0" y="318137"/>
                  </a:moveTo>
                  <a:lnTo>
                    <a:pt x="40754" y="318137"/>
                  </a:lnTo>
                </a:path>
                <a:path w="1030605" h="842010">
                  <a:moveTo>
                    <a:pt x="0" y="418888"/>
                  </a:moveTo>
                  <a:lnTo>
                    <a:pt x="40754" y="418888"/>
                  </a:lnTo>
                </a:path>
                <a:path w="1030605" h="842010">
                  <a:moveTo>
                    <a:pt x="0" y="393791"/>
                  </a:moveTo>
                  <a:lnTo>
                    <a:pt x="40754" y="393791"/>
                  </a:lnTo>
                </a:path>
                <a:path w="1030605" h="842010">
                  <a:moveTo>
                    <a:pt x="0" y="159567"/>
                  </a:moveTo>
                  <a:lnTo>
                    <a:pt x="40754" y="159567"/>
                  </a:lnTo>
                </a:path>
                <a:path w="1030605" h="842010">
                  <a:moveTo>
                    <a:pt x="0" y="477796"/>
                  </a:moveTo>
                  <a:lnTo>
                    <a:pt x="40754" y="477796"/>
                  </a:lnTo>
                </a:path>
                <a:path w="1030605" h="842010">
                  <a:moveTo>
                    <a:pt x="0" y="464317"/>
                  </a:moveTo>
                  <a:lnTo>
                    <a:pt x="40754" y="464317"/>
                  </a:lnTo>
                </a:path>
                <a:path w="1030605" h="842010">
                  <a:moveTo>
                    <a:pt x="0" y="489868"/>
                  </a:moveTo>
                  <a:lnTo>
                    <a:pt x="40754" y="489868"/>
                  </a:lnTo>
                </a:path>
                <a:path w="1030605" h="842010">
                  <a:moveTo>
                    <a:pt x="0" y="555492"/>
                  </a:moveTo>
                  <a:lnTo>
                    <a:pt x="40754" y="555492"/>
                  </a:lnTo>
                </a:path>
                <a:path w="1030605" h="842010">
                  <a:moveTo>
                    <a:pt x="0" y="416710"/>
                  </a:moveTo>
                  <a:lnTo>
                    <a:pt x="40754" y="416710"/>
                  </a:lnTo>
                </a:path>
                <a:path w="1030605" h="842010">
                  <a:moveTo>
                    <a:pt x="0" y="292041"/>
                  </a:moveTo>
                  <a:lnTo>
                    <a:pt x="40754" y="292041"/>
                  </a:lnTo>
                </a:path>
                <a:path w="1030605" h="842010">
                  <a:moveTo>
                    <a:pt x="0" y="523179"/>
                  </a:moveTo>
                  <a:lnTo>
                    <a:pt x="40754" y="523179"/>
                  </a:lnTo>
                </a:path>
                <a:path w="1030605" h="842010">
                  <a:moveTo>
                    <a:pt x="0" y="403276"/>
                  </a:moveTo>
                  <a:lnTo>
                    <a:pt x="40754" y="403276"/>
                  </a:lnTo>
                </a:path>
                <a:path w="1030605" h="842010">
                  <a:moveTo>
                    <a:pt x="0" y="126755"/>
                  </a:moveTo>
                  <a:lnTo>
                    <a:pt x="40754" y="126755"/>
                  </a:lnTo>
                </a:path>
                <a:path w="1030605" h="842010">
                  <a:moveTo>
                    <a:pt x="0" y="288320"/>
                  </a:moveTo>
                  <a:lnTo>
                    <a:pt x="40754" y="288320"/>
                  </a:lnTo>
                </a:path>
                <a:path w="1030605" h="842010">
                  <a:moveTo>
                    <a:pt x="0" y="611994"/>
                  </a:moveTo>
                  <a:lnTo>
                    <a:pt x="40754" y="611994"/>
                  </a:lnTo>
                </a:path>
                <a:path w="1030605" h="842010">
                  <a:moveTo>
                    <a:pt x="0" y="396287"/>
                  </a:moveTo>
                  <a:lnTo>
                    <a:pt x="40754" y="396287"/>
                  </a:lnTo>
                </a:path>
                <a:path w="1030605" h="842010">
                  <a:moveTo>
                    <a:pt x="0" y="259819"/>
                  </a:moveTo>
                  <a:lnTo>
                    <a:pt x="40754" y="259819"/>
                  </a:lnTo>
                </a:path>
                <a:path w="1030605" h="842010">
                  <a:moveTo>
                    <a:pt x="0" y="390206"/>
                  </a:moveTo>
                  <a:lnTo>
                    <a:pt x="40754" y="390206"/>
                  </a:lnTo>
                </a:path>
                <a:path w="1030605" h="842010">
                  <a:moveTo>
                    <a:pt x="0" y="449658"/>
                  </a:moveTo>
                  <a:lnTo>
                    <a:pt x="40754" y="449658"/>
                  </a:lnTo>
                </a:path>
                <a:path w="1030605" h="842010">
                  <a:moveTo>
                    <a:pt x="0" y="177857"/>
                  </a:moveTo>
                  <a:lnTo>
                    <a:pt x="40754" y="177857"/>
                  </a:lnTo>
                </a:path>
                <a:path w="1030605" h="842010">
                  <a:moveTo>
                    <a:pt x="0" y="321677"/>
                  </a:moveTo>
                  <a:lnTo>
                    <a:pt x="40754" y="321677"/>
                  </a:lnTo>
                </a:path>
                <a:path w="1030605" h="842010">
                  <a:moveTo>
                    <a:pt x="0" y="549501"/>
                  </a:moveTo>
                  <a:lnTo>
                    <a:pt x="40754" y="549501"/>
                  </a:lnTo>
                </a:path>
                <a:path w="1030605" h="842010">
                  <a:moveTo>
                    <a:pt x="0" y="354943"/>
                  </a:moveTo>
                  <a:lnTo>
                    <a:pt x="40754" y="354943"/>
                  </a:lnTo>
                </a:path>
                <a:path w="1030605" h="842010">
                  <a:moveTo>
                    <a:pt x="0" y="482515"/>
                  </a:moveTo>
                  <a:lnTo>
                    <a:pt x="40754" y="482515"/>
                  </a:lnTo>
                </a:path>
                <a:path w="1030605" h="842010">
                  <a:moveTo>
                    <a:pt x="0" y="537021"/>
                  </a:moveTo>
                  <a:lnTo>
                    <a:pt x="40754" y="537021"/>
                  </a:lnTo>
                </a:path>
                <a:path w="1030605" h="842010">
                  <a:moveTo>
                    <a:pt x="0" y="331752"/>
                  </a:moveTo>
                  <a:lnTo>
                    <a:pt x="40754" y="331752"/>
                  </a:lnTo>
                </a:path>
                <a:path w="1030605" h="842010">
                  <a:moveTo>
                    <a:pt x="0" y="319226"/>
                  </a:moveTo>
                  <a:lnTo>
                    <a:pt x="40754" y="319226"/>
                  </a:lnTo>
                </a:path>
                <a:path w="1030605" h="842010">
                  <a:moveTo>
                    <a:pt x="0" y="493997"/>
                  </a:moveTo>
                  <a:lnTo>
                    <a:pt x="40754" y="493997"/>
                  </a:lnTo>
                </a:path>
                <a:path w="1030605" h="842010">
                  <a:moveTo>
                    <a:pt x="0" y="453062"/>
                  </a:moveTo>
                  <a:lnTo>
                    <a:pt x="40754" y="453062"/>
                  </a:lnTo>
                </a:path>
                <a:path w="1030605" h="842010">
                  <a:moveTo>
                    <a:pt x="0" y="531257"/>
                  </a:moveTo>
                  <a:lnTo>
                    <a:pt x="40754" y="531257"/>
                  </a:lnTo>
                </a:path>
                <a:path w="1030605" h="842010">
                  <a:moveTo>
                    <a:pt x="0" y="404365"/>
                  </a:moveTo>
                  <a:lnTo>
                    <a:pt x="40754" y="404365"/>
                  </a:lnTo>
                </a:path>
                <a:path w="1030605" h="842010">
                  <a:moveTo>
                    <a:pt x="0" y="158115"/>
                  </a:moveTo>
                  <a:lnTo>
                    <a:pt x="40754" y="158115"/>
                  </a:lnTo>
                </a:path>
                <a:path w="1030605" h="842010">
                  <a:moveTo>
                    <a:pt x="0" y="458508"/>
                  </a:moveTo>
                  <a:lnTo>
                    <a:pt x="40754" y="458508"/>
                  </a:lnTo>
                </a:path>
                <a:path w="1030605" h="842010">
                  <a:moveTo>
                    <a:pt x="0" y="215071"/>
                  </a:moveTo>
                  <a:lnTo>
                    <a:pt x="40754" y="215071"/>
                  </a:lnTo>
                </a:path>
                <a:path w="1030605" h="842010">
                  <a:moveTo>
                    <a:pt x="0" y="321904"/>
                  </a:moveTo>
                  <a:lnTo>
                    <a:pt x="40754" y="321904"/>
                  </a:lnTo>
                </a:path>
                <a:path w="1030605" h="842010">
                  <a:moveTo>
                    <a:pt x="0" y="544237"/>
                  </a:moveTo>
                  <a:lnTo>
                    <a:pt x="40754" y="544237"/>
                  </a:lnTo>
                </a:path>
                <a:path w="1030605" h="842010">
                  <a:moveTo>
                    <a:pt x="0" y="201275"/>
                  </a:moveTo>
                  <a:lnTo>
                    <a:pt x="40754" y="201275"/>
                  </a:lnTo>
                </a:path>
                <a:path w="1030605" h="842010">
                  <a:moveTo>
                    <a:pt x="0" y="541060"/>
                  </a:moveTo>
                  <a:lnTo>
                    <a:pt x="40754" y="541060"/>
                  </a:lnTo>
                </a:path>
                <a:path w="1030605" h="842010">
                  <a:moveTo>
                    <a:pt x="0" y="335700"/>
                  </a:moveTo>
                  <a:lnTo>
                    <a:pt x="40754" y="335700"/>
                  </a:lnTo>
                </a:path>
                <a:path w="1030605" h="842010">
                  <a:moveTo>
                    <a:pt x="0" y="425242"/>
                  </a:moveTo>
                  <a:lnTo>
                    <a:pt x="40754" y="425242"/>
                  </a:lnTo>
                </a:path>
                <a:path w="1030605" h="842010">
                  <a:moveTo>
                    <a:pt x="0" y="465179"/>
                  </a:moveTo>
                  <a:lnTo>
                    <a:pt x="40754" y="465179"/>
                  </a:lnTo>
                </a:path>
                <a:path w="1030605" h="842010">
                  <a:moveTo>
                    <a:pt x="0" y="394971"/>
                  </a:moveTo>
                  <a:lnTo>
                    <a:pt x="40754" y="394971"/>
                  </a:lnTo>
                </a:path>
                <a:path w="1030605" h="842010">
                  <a:moveTo>
                    <a:pt x="0" y="334611"/>
                  </a:moveTo>
                  <a:lnTo>
                    <a:pt x="40754" y="334611"/>
                  </a:lnTo>
                </a:path>
                <a:path w="1030605" h="842010">
                  <a:moveTo>
                    <a:pt x="0" y="393110"/>
                  </a:moveTo>
                  <a:lnTo>
                    <a:pt x="40754" y="393110"/>
                  </a:lnTo>
                </a:path>
                <a:path w="1030605" h="842010">
                  <a:moveTo>
                    <a:pt x="0" y="324854"/>
                  </a:moveTo>
                  <a:lnTo>
                    <a:pt x="40754" y="324854"/>
                  </a:lnTo>
                </a:path>
                <a:path w="1030605" h="842010">
                  <a:moveTo>
                    <a:pt x="0" y="405863"/>
                  </a:moveTo>
                  <a:lnTo>
                    <a:pt x="40754" y="405863"/>
                  </a:lnTo>
                </a:path>
                <a:path w="1030605" h="842010">
                  <a:moveTo>
                    <a:pt x="0" y="370101"/>
                  </a:moveTo>
                  <a:lnTo>
                    <a:pt x="40754" y="370101"/>
                  </a:lnTo>
                </a:path>
                <a:path w="1030605" h="842010">
                  <a:moveTo>
                    <a:pt x="0" y="357439"/>
                  </a:moveTo>
                  <a:lnTo>
                    <a:pt x="40754" y="357439"/>
                  </a:lnTo>
                </a:path>
                <a:path w="1030605" h="842010">
                  <a:moveTo>
                    <a:pt x="0" y="365971"/>
                  </a:moveTo>
                  <a:lnTo>
                    <a:pt x="40754" y="365971"/>
                  </a:lnTo>
                </a:path>
                <a:path w="1030605" h="842010">
                  <a:moveTo>
                    <a:pt x="0" y="217250"/>
                  </a:moveTo>
                  <a:lnTo>
                    <a:pt x="40754" y="217250"/>
                  </a:lnTo>
                </a:path>
                <a:path w="1030605" h="842010">
                  <a:moveTo>
                    <a:pt x="0" y="427647"/>
                  </a:moveTo>
                  <a:lnTo>
                    <a:pt x="40754" y="427647"/>
                  </a:lnTo>
                </a:path>
                <a:path w="1030605" h="842010">
                  <a:moveTo>
                    <a:pt x="0" y="466450"/>
                  </a:moveTo>
                  <a:lnTo>
                    <a:pt x="40754" y="466450"/>
                  </a:lnTo>
                </a:path>
                <a:path w="1030605" h="842010">
                  <a:moveTo>
                    <a:pt x="0" y="410855"/>
                  </a:moveTo>
                  <a:lnTo>
                    <a:pt x="40754" y="410855"/>
                  </a:lnTo>
                </a:path>
                <a:path w="1030605" h="842010">
                  <a:moveTo>
                    <a:pt x="0" y="570605"/>
                  </a:moveTo>
                  <a:lnTo>
                    <a:pt x="40754" y="570605"/>
                  </a:lnTo>
                </a:path>
                <a:path w="1030605" h="842010">
                  <a:moveTo>
                    <a:pt x="0" y="471033"/>
                  </a:moveTo>
                  <a:lnTo>
                    <a:pt x="40754" y="471033"/>
                  </a:lnTo>
                </a:path>
                <a:path w="1030605" h="842010">
                  <a:moveTo>
                    <a:pt x="0" y="117633"/>
                  </a:moveTo>
                  <a:lnTo>
                    <a:pt x="40754" y="117633"/>
                  </a:lnTo>
                </a:path>
                <a:path w="1030605" h="842010">
                  <a:moveTo>
                    <a:pt x="0" y="520774"/>
                  </a:moveTo>
                  <a:lnTo>
                    <a:pt x="40754" y="520774"/>
                  </a:lnTo>
                </a:path>
                <a:path w="1030605" h="842010">
                  <a:moveTo>
                    <a:pt x="0" y="510199"/>
                  </a:moveTo>
                  <a:lnTo>
                    <a:pt x="40754" y="510199"/>
                  </a:lnTo>
                </a:path>
                <a:path w="1030605" h="842010">
                  <a:moveTo>
                    <a:pt x="0" y="292541"/>
                  </a:moveTo>
                  <a:lnTo>
                    <a:pt x="40754" y="292541"/>
                  </a:lnTo>
                </a:path>
                <a:path w="1030605" h="842010">
                  <a:moveTo>
                    <a:pt x="0" y="393655"/>
                  </a:moveTo>
                  <a:lnTo>
                    <a:pt x="40754" y="393655"/>
                  </a:lnTo>
                </a:path>
                <a:path w="1030605" h="842010">
                  <a:moveTo>
                    <a:pt x="0" y="393428"/>
                  </a:moveTo>
                  <a:lnTo>
                    <a:pt x="40754" y="393428"/>
                  </a:lnTo>
                </a:path>
                <a:path w="1030605" h="842010">
                  <a:moveTo>
                    <a:pt x="0" y="410900"/>
                  </a:moveTo>
                  <a:lnTo>
                    <a:pt x="40754" y="410900"/>
                  </a:lnTo>
                </a:path>
                <a:path w="1030605" h="842010">
                  <a:moveTo>
                    <a:pt x="0" y="639088"/>
                  </a:moveTo>
                  <a:lnTo>
                    <a:pt x="40754" y="639088"/>
                  </a:lnTo>
                </a:path>
                <a:path w="1030605" h="842010">
                  <a:moveTo>
                    <a:pt x="0" y="274070"/>
                  </a:moveTo>
                  <a:lnTo>
                    <a:pt x="40754" y="274070"/>
                  </a:lnTo>
                </a:path>
                <a:path w="1030605" h="842010">
                  <a:moveTo>
                    <a:pt x="0" y="435226"/>
                  </a:moveTo>
                  <a:lnTo>
                    <a:pt x="40754" y="435226"/>
                  </a:lnTo>
                </a:path>
                <a:path w="1030605" h="842010">
                  <a:moveTo>
                    <a:pt x="0" y="522907"/>
                  </a:moveTo>
                  <a:lnTo>
                    <a:pt x="40754" y="522907"/>
                  </a:lnTo>
                </a:path>
                <a:path w="1030605" h="842010">
                  <a:moveTo>
                    <a:pt x="0" y="550590"/>
                  </a:moveTo>
                  <a:lnTo>
                    <a:pt x="40754" y="550590"/>
                  </a:lnTo>
                </a:path>
                <a:path w="1030605" h="842010">
                  <a:moveTo>
                    <a:pt x="0" y="361070"/>
                  </a:moveTo>
                  <a:lnTo>
                    <a:pt x="40754" y="361070"/>
                  </a:lnTo>
                </a:path>
                <a:path w="1030605" h="842010">
                  <a:moveTo>
                    <a:pt x="0" y="263677"/>
                  </a:moveTo>
                  <a:lnTo>
                    <a:pt x="40754" y="263677"/>
                  </a:lnTo>
                </a:path>
                <a:path w="1030605" h="842010">
                  <a:moveTo>
                    <a:pt x="0" y="457237"/>
                  </a:moveTo>
                  <a:lnTo>
                    <a:pt x="40754" y="457237"/>
                  </a:lnTo>
                </a:path>
                <a:path w="1030605" h="842010">
                  <a:moveTo>
                    <a:pt x="0" y="363066"/>
                  </a:moveTo>
                  <a:lnTo>
                    <a:pt x="40754" y="363066"/>
                  </a:lnTo>
                </a:path>
                <a:path w="1030605" h="842010">
                  <a:moveTo>
                    <a:pt x="0" y="347046"/>
                  </a:moveTo>
                  <a:lnTo>
                    <a:pt x="40754" y="347046"/>
                  </a:lnTo>
                </a:path>
                <a:path w="1030605" h="842010">
                  <a:moveTo>
                    <a:pt x="0" y="413987"/>
                  </a:moveTo>
                  <a:lnTo>
                    <a:pt x="40754" y="413987"/>
                  </a:lnTo>
                </a:path>
                <a:path w="1030605" h="842010">
                  <a:moveTo>
                    <a:pt x="0" y="658331"/>
                  </a:moveTo>
                  <a:lnTo>
                    <a:pt x="40754" y="658331"/>
                  </a:lnTo>
                </a:path>
                <a:path w="1030605" h="842010">
                  <a:moveTo>
                    <a:pt x="0" y="522861"/>
                  </a:moveTo>
                  <a:lnTo>
                    <a:pt x="40754" y="522861"/>
                  </a:lnTo>
                </a:path>
                <a:path w="1030605" h="842010">
                  <a:moveTo>
                    <a:pt x="0" y="538246"/>
                  </a:moveTo>
                  <a:lnTo>
                    <a:pt x="40754" y="538246"/>
                  </a:lnTo>
                </a:path>
                <a:path w="1030605" h="842010">
                  <a:moveTo>
                    <a:pt x="0" y="281512"/>
                  </a:moveTo>
                  <a:lnTo>
                    <a:pt x="40754" y="281512"/>
                  </a:lnTo>
                </a:path>
                <a:path w="1030605" h="842010">
                  <a:moveTo>
                    <a:pt x="0" y="339966"/>
                  </a:moveTo>
                  <a:lnTo>
                    <a:pt x="40754" y="339966"/>
                  </a:lnTo>
                </a:path>
                <a:path w="1030605" h="842010">
                  <a:moveTo>
                    <a:pt x="0" y="452608"/>
                  </a:moveTo>
                  <a:lnTo>
                    <a:pt x="40754" y="452608"/>
                  </a:lnTo>
                </a:path>
                <a:path w="1030605" h="842010">
                  <a:moveTo>
                    <a:pt x="0" y="476616"/>
                  </a:moveTo>
                  <a:lnTo>
                    <a:pt x="40754" y="476616"/>
                  </a:lnTo>
                </a:path>
                <a:path w="1030605" h="842010">
                  <a:moveTo>
                    <a:pt x="0" y="465134"/>
                  </a:moveTo>
                  <a:lnTo>
                    <a:pt x="40754" y="465134"/>
                  </a:lnTo>
                </a:path>
                <a:path w="1030605" h="842010">
                  <a:moveTo>
                    <a:pt x="0" y="394789"/>
                  </a:moveTo>
                  <a:lnTo>
                    <a:pt x="40754" y="394789"/>
                  </a:lnTo>
                </a:path>
                <a:path w="1030605" h="842010">
                  <a:moveTo>
                    <a:pt x="0" y="477296"/>
                  </a:moveTo>
                  <a:lnTo>
                    <a:pt x="40754" y="477296"/>
                  </a:lnTo>
                </a:path>
                <a:path w="1030605" h="842010">
                  <a:moveTo>
                    <a:pt x="0" y="250470"/>
                  </a:moveTo>
                  <a:lnTo>
                    <a:pt x="40754" y="250470"/>
                  </a:lnTo>
                </a:path>
                <a:path w="1030605" h="842010">
                  <a:moveTo>
                    <a:pt x="0" y="332251"/>
                  </a:moveTo>
                  <a:lnTo>
                    <a:pt x="40754" y="332251"/>
                  </a:lnTo>
                </a:path>
                <a:path w="1030605" h="842010">
                  <a:moveTo>
                    <a:pt x="0" y="407451"/>
                  </a:moveTo>
                  <a:lnTo>
                    <a:pt x="40754" y="407451"/>
                  </a:lnTo>
                </a:path>
                <a:path w="1030605" h="842010">
                  <a:moveTo>
                    <a:pt x="0" y="415348"/>
                  </a:moveTo>
                  <a:lnTo>
                    <a:pt x="40754" y="415348"/>
                  </a:lnTo>
                </a:path>
                <a:path w="1030605" h="842010">
                  <a:moveTo>
                    <a:pt x="0" y="273707"/>
                  </a:moveTo>
                  <a:lnTo>
                    <a:pt x="40754" y="273707"/>
                  </a:lnTo>
                </a:path>
                <a:path w="1030605" h="842010">
                  <a:moveTo>
                    <a:pt x="0" y="532664"/>
                  </a:moveTo>
                  <a:lnTo>
                    <a:pt x="40754" y="532664"/>
                  </a:lnTo>
                </a:path>
                <a:path w="1030605" h="842010">
                  <a:moveTo>
                    <a:pt x="0" y="329301"/>
                  </a:moveTo>
                  <a:lnTo>
                    <a:pt x="40754" y="329301"/>
                  </a:lnTo>
                </a:path>
                <a:path w="1030605" h="842010">
                  <a:moveTo>
                    <a:pt x="0" y="402550"/>
                  </a:moveTo>
                  <a:lnTo>
                    <a:pt x="40754" y="402550"/>
                  </a:lnTo>
                </a:path>
                <a:path w="1030605" h="842010">
                  <a:moveTo>
                    <a:pt x="0" y="428555"/>
                  </a:moveTo>
                  <a:lnTo>
                    <a:pt x="40754" y="428555"/>
                  </a:lnTo>
                </a:path>
                <a:path w="1030605" h="842010">
                  <a:moveTo>
                    <a:pt x="0" y="547686"/>
                  </a:moveTo>
                  <a:lnTo>
                    <a:pt x="40754" y="547686"/>
                  </a:lnTo>
                </a:path>
                <a:path w="1030605" h="842010">
                  <a:moveTo>
                    <a:pt x="0" y="476252"/>
                  </a:moveTo>
                  <a:lnTo>
                    <a:pt x="40754" y="476252"/>
                  </a:lnTo>
                </a:path>
                <a:path w="1030605" h="842010">
                  <a:moveTo>
                    <a:pt x="0" y="446663"/>
                  </a:moveTo>
                  <a:lnTo>
                    <a:pt x="40754" y="446663"/>
                  </a:lnTo>
                </a:path>
                <a:path w="1030605" h="842010">
                  <a:moveTo>
                    <a:pt x="0" y="232408"/>
                  </a:moveTo>
                  <a:lnTo>
                    <a:pt x="40754" y="232408"/>
                  </a:lnTo>
                </a:path>
                <a:path w="1030605" h="842010">
                  <a:moveTo>
                    <a:pt x="0" y="331843"/>
                  </a:moveTo>
                  <a:lnTo>
                    <a:pt x="40754" y="331843"/>
                  </a:lnTo>
                </a:path>
                <a:path w="1030605" h="842010">
                  <a:moveTo>
                    <a:pt x="0" y="369148"/>
                  </a:moveTo>
                  <a:lnTo>
                    <a:pt x="40754" y="369148"/>
                  </a:lnTo>
                </a:path>
                <a:path w="1030605" h="842010">
                  <a:moveTo>
                    <a:pt x="0" y="445074"/>
                  </a:moveTo>
                  <a:lnTo>
                    <a:pt x="40754" y="445074"/>
                  </a:lnTo>
                </a:path>
                <a:path w="1030605" h="842010">
                  <a:moveTo>
                    <a:pt x="0" y="396423"/>
                  </a:moveTo>
                  <a:lnTo>
                    <a:pt x="40754" y="396423"/>
                  </a:lnTo>
                </a:path>
                <a:path w="1030605" h="842010">
                  <a:moveTo>
                    <a:pt x="0" y="285733"/>
                  </a:moveTo>
                  <a:lnTo>
                    <a:pt x="40754" y="285733"/>
                  </a:lnTo>
                </a:path>
                <a:path w="1030605" h="842010">
                  <a:moveTo>
                    <a:pt x="0" y="423472"/>
                  </a:moveTo>
                  <a:lnTo>
                    <a:pt x="40754" y="423472"/>
                  </a:lnTo>
                </a:path>
                <a:path w="1030605" h="842010">
                  <a:moveTo>
                    <a:pt x="0" y="544010"/>
                  </a:moveTo>
                  <a:lnTo>
                    <a:pt x="40754" y="544010"/>
                  </a:lnTo>
                </a:path>
                <a:path w="1030605" h="842010">
                  <a:moveTo>
                    <a:pt x="0" y="517370"/>
                  </a:moveTo>
                  <a:lnTo>
                    <a:pt x="40754" y="517370"/>
                  </a:lnTo>
                </a:path>
                <a:path w="1030605" h="842010">
                  <a:moveTo>
                    <a:pt x="0" y="327849"/>
                  </a:moveTo>
                  <a:lnTo>
                    <a:pt x="40754" y="327849"/>
                  </a:lnTo>
                </a:path>
                <a:path w="1030605" h="842010">
                  <a:moveTo>
                    <a:pt x="0" y="367106"/>
                  </a:moveTo>
                  <a:lnTo>
                    <a:pt x="40754" y="367106"/>
                  </a:lnTo>
                </a:path>
                <a:path w="1030605" h="842010">
                  <a:moveTo>
                    <a:pt x="0" y="399010"/>
                  </a:moveTo>
                  <a:lnTo>
                    <a:pt x="40754" y="399010"/>
                  </a:lnTo>
                </a:path>
                <a:path w="1030605" h="842010">
                  <a:moveTo>
                    <a:pt x="0" y="415303"/>
                  </a:moveTo>
                  <a:lnTo>
                    <a:pt x="40754" y="415303"/>
                  </a:lnTo>
                </a:path>
                <a:path w="1030605" h="842010">
                  <a:moveTo>
                    <a:pt x="0" y="518777"/>
                  </a:moveTo>
                  <a:lnTo>
                    <a:pt x="40754" y="518777"/>
                  </a:lnTo>
                </a:path>
                <a:path w="1030605" h="842010">
                  <a:moveTo>
                    <a:pt x="0" y="344732"/>
                  </a:moveTo>
                  <a:lnTo>
                    <a:pt x="40754" y="344732"/>
                  </a:lnTo>
                </a:path>
                <a:path w="1030605" h="842010">
                  <a:moveTo>
                    <a:pt x="0" y="419932"/>
                  </a:moveTo>
                  <a:lnTo>
                    <a:pt x="40754" y="419932"/>
                  </a:lnTo>
                </a:path>
                <a:path w="1030605" h="842010">
                  <a:moveTo>
                    <a:pt x="0" y="340465"/>
                  </a:moveTo>
                  <a:lnTo>
                    <a:pt x="40754" y="340465"/>
                  </a:lnTo>
                </a:path>
                <a:path w="1030605" h="842010">
                  <a:moveTo>
                    <a:pt x="0" y="183031"/>
                  </a:moveTo>
                  <a:lnTo>
                    <a:pt x="40754" y="183031"/>
                  </a:lnTo>
                </a:path>
                <a:path w="1030605" h="842010">
                  <a:moveTo>
                    <a:pt x="0" y="236492"/>
                  </a:moveTo>
                  <a:lnTo>
                    <a:pt x="40754" y="236492"/>
                  </a:lnTo>
                </a:path>
                <a:path w="1030605" h="842010">
                  <a:moveTo>
                    <a:pt x="0" y="399010"/>
                  </a:moveTo>
                  <a:lnTo>
                    <a:pt x="40754" y="399010"/>
                  </a:lnTo>
                </a:path>
                <a:path w="1030605" h="842010">
                  <a:moveTo>
                    <a:pt x="0" y="582858"/>
                  </a:moveTo>
                  <a:lnTo>
                    <a:pt x="40754" y="582858"/>
                  </a:lnTo>
                </a:path>
                <a:path w="1030605" h="842010">
                  <a:moveTo>
                    <a:pt x="0" y="283646"/>
                  </a:moveTo>
                  <a:lnTo>
                    <a:pt x="40754" y="283646"/>
                  </a:lnTo>
                </a:path>
                <a:path w="1030605" h="842010">
                  <a:moveTo>
                    <a:pt x="0" y="489641"/>
                  </a:moveTo>
                  <a:lnTo>
                    <a:pt x="40754" y="489641"/>
                  </a:lnTo>
                </a:path>
                <a:path w="1030605" h="842010">
                  <a:moveTo>
                    <a:pt x="0" y="289092"/>
                  </a:moveTo>
                  <a:lnTo>
                    <a:pt x="40754" y="289092"/>
                  </a:lnTo>
                </a:path>
                <a:path w="1030605" h="842010">
                  <a:moveTo>
                    <a:pt x="0" y="382127"/>
                  </a:moveTo>
                  <a:lnTo>
                    <a:pt x="40754" y="382127"/>
                  </a:lnTo>
                </a:path>
                <a:path w="1030605" h="842010">
                  <a:moveTo>
                    <a:pt x="0" y="425423"/>
                  </a:moveTo>
                  <a:lnTo>
                    <a:pt x="40754" y="425423"/>
                  </a:lnTo>
                </a:path>
                <a:path w="1030605" h="842010">
                  <a:moveTo>
                    <a:pt x="0" y="506932"/>
                  </a:moveTo>
                  <a:lnTo>
                    <a:pt x="40754" y="506932"/>
                  </a:lnTo>
                </a:path>
                <a:path w="1030605" h="842010">
                  <a:moveTo>
                    <a:pt x="0" y="467130"/>
                  </a:moveTo>
                  <a:lnTo>
                    <a:pt x="40754" y="467130"/>
                  </a:lnTo>
                </a:path>
                <a:path w="1030605" h="842010">
                  <a:moveTo>
                    <a:pt x="0" y="612539"/>
                  </a:moveTo>
                  <a:lnTo>
                    <a:pt x="40754" y="612539"/>
                  </a:lnTo>
                </a:path>
                <a:path w="1030605" h="842010">
                  <a:moveTo>
                    <a:pt x="0" y="461866"/>
                  </a:moveTo>
                  <a:lnTo>
                    <a:pt x="40754" y="461866"/>
                  </a:lnTo>
                </a:path>
                <a:path w="1030605" h="842010">
                  <a:moveTo>
                    <a:pt x="0" y="278971"/>
                  </a:moveTo>
                  <a:lnTo>
                    <a:pt x="40754" y="278971"/>
                  </a:lnTo>
                </a:path>
                <a:path w="1030605" h="842010">
                  <a:moveTo>
                    <a:pt x="0" y="318545"/>
                  </a:moveTo>
                  <a:lnTo>
                    <a:pt x="40754" y="318545"/>
                  </a:lnTo>
                </a:path>
                <a:path w="1030605" h="842010">
                  <a:moveTo>
                    <a:pt x="0" y="538019"/>
                  </a:moveTo>
                  <a:lnTo>
                    <a:pt x="40754" y="538019"/>
                  </a:lnTo>
                </a:path>
                <a:path w="1030605" h="842010">
                  <a:moveTo>
                    <a:pt x="0" y="568471"/>
                  </a:moveTo>
                  <a:lnTo>
                    <a:pt x="40754" y="568471"/>
                  </a:lnTo>
                </a:path>
                <a:path w="1030605" h="842010">
                  <a:moveTo>
                    <a:pt x="0" y="405545"/>
                  </a:moveTo>
                  <a:lnTo>
                    <a:pt x="40754" y="405545"/>
                  </a:lnTo>
                </a:path>
                <a:path w="1030605" h="842010">
                  <a:moveTo>
                    <a:pt x="0" y="209035"/>
                  </a:moveTo>
                  <a:lnTo>
                    <a:pt x="40754" y="209035"/>
                  </a:lnTo>
                </a:path>
                <a:path w="1030605" h="842010">
                  <a:moveTo>
                    <a:pt x="0" y="413850"/>
                  </a:moveTo>
                  <a:lnTo>
                    <a:pt x="40754" y="413850"/>
                  </a:lnTo>
                </a:path>
                <a:path w="1030605" h="842010">
                  <a:moveTo>
                    <a:pt x="0" y="349860"/>
                  </a:moveTo>
                  <a:lnTo>
                    <a:pt x="40754" y="349860"/>
                  </a:lnTo>
                </a:path>
                <a:path w="1030605" h="842010">
                  <a:moveTo>
                    <a:pt x="0" y="411581"/>
                  </a:moveTo>
                  <a:lnTo>
                    <a:pt x="40754" y="411581"/>
                  </a:lnTo>
                </a:path>
                <a:path w="1030605" h="842010">
                  <a:moveTo>
                    <a:pt x="0" y="238852"/>
                  </a:moveTo>
                  <a:lnTo>
                    <a:pt x="40754" y="238852"/>
                  </a:lnTo>
                </a:path>
                <a:path w="1030605" h="842010">
                  <a:moveTo>
                    <a:pt x="0" y="521681"/>
                  </a:moveTo>
                  <a:lnTo>
                    <a:pt x="40754" y="521681"/>
                  </a:lnTo>
                </a:path>
                <a:path w="1030605" h="842010">
                  <a:moveTo>
                    <a:pt x="0" y="303206"/>
                  </a:moveTo>
                  <a:lnTo>
                    <a:pt x="40754" y="303206"/>
                  </a:lnTo>
                </a:path>
                <a:path w="1030605" h="842010">
                  <a:moveTo>
                    <a:pt x="0" y="523587"/>
                  </a:moveTo>
                  <a:lnTo>
                    <a:pt x="40754" y="523587"/>
                  </a:lnTo>
                </a:path>
                <a:path w="1030605" h="842010">
                  <a:moveTo>
                    <a:pt x="0" y="283691"/>
                  </a:moveTo>
                  <a:lnTo>
                    <a:pt x="40754" y="283691"/>
                  </a:lnTo>
                </a:path>
                <a:path w="1030605" h="842010">
                  <a:moveTo>
                    <a:pt x="0" y="531303"/>
                  </a:moveTo>
                  <a:lnTo>
                    <a:pt x="40754" y="531303"/>
                  </a:lnTo>
                </a:path>
                <a:path w="1030605" h="842010">
                  <a:moveTo>
                    <a:pt x="0" y="430869"/>
                  </a:moveTo>
                  <a:lnTo>
                    <a:pt x="40754" y="430869"/>
                  </a:lnTo>
                </a:path>
                <a:path w="1030605" h="842010">
                  <a:moveTo>
                    <a:pt x="0" y="288502"/>
                  </a:moveTo>
                  <a:lnTo>
                    <a:pt x="40754" y="288502"/>
                  </a:lnTo>
                </a:path>
                <a:path w="1030605" h="842010">
                  <a:moveTo>
                    <a:pt x="0" y="437314"/>
                  </a:moveTo>
                  <a:lnTo>
                    <a:pt x="40754" y="437314"/>
                  </a:lnTo>
                </a:path>
                <a:path w="1030605" h="842010">
                  <a:moveTo>
                    <a:pt x="0" y="350450"/>
                  </a:moveTo>
                  <a:lnTo>
                    <a:pt x="40754" y="350450"/>
                  </a:lnTo>
                </a:path>
                <a:path w="1030605" h="842010">
                  <a:moveTo>
                    <a:pt x="0" y="543919"/>
                  </a:moveTo>
                  <a:lnTo>
                    <a:pt x="40754" y="543919"/>
                  </a:lnTo>
                </a:path>
                <a:path w="1030605" h="842010">
                  <a:moveTo>
                    <a:pt x="0" y="466087"/>
                  </a:moveTo>
                  <a:lnTo>
                    <a:pt x="40754" y="466087"/>
                  </a:lnTo>
                </a:path>
                <a:path w="1030605" h="842010">
                  <a:moveTo>
                    <a:pt x="0" y="342099"/>
                  </a:moveTo>
                  <a:lnTo>
                    <a:pt x="40754" y="342099"/>
                  </a:lnTo>
                </a:path>
                <a:path w="1030605" h="842010">
                  <a:moveTo>
                    <a:pt x="0" y="591072"/>
                  </a:moveTo>
                  <a:lnTo>
                    <a:pt x="40754" y="591072"/>
                  </a:lnTo>
                </a:path>
                <a:path w="1030605" h="842010">
                  <a:moveTo>
                    <a:pt x="0" y="439447"/>
                  </a:moveTo>
                  <a:lnTo>
                    <a:pt x="40754" y="439447"/>
                  </a:lnTo>
                </a:path>
                <a:path w="1030605" h="842010">
                  <a:moveTo>
                    <a:pt x="0" y="403730"/>
                  </a:moveTo>
                  <a:lnTo>
                    <a:pt x="40754" y="403730"/>
                  </a:lnTo>
                </a:path>
                <a:path w="1030605" h="842010">
                  <a:moveTo>
                    <a:pt x="0" y="557897"/>
                  </a:moveTo>
                  <a:lnTo>
                    <a:pt x="40754" y="557897"/>
                  </a:lnTo>
                </a:path>
                <a:path w="1030605" h="842010">
                  <a:moveTo>
                    <a:pt x="0" y="280242"/>
                  </a:moveTo>
                  <a:lnTo>
                    <a:pt x="40754" y="280242"/>
                  </a:lnTo>
                </a:path>
                <a:path w="1030605" h="842010">
                  <a:moveTo>
                    <a:pt x="0" y="294265"/>
                  </a:moveTo>
                  <a:lnTo>
                    <a:pt x="40754" y="294265"/>
                  </a:lnTo>
                </a:path>
                <a:path w="1030605" h="842010">
                  <a:moveTo>
                    <a:pt x="0" y="240531"/>
                  </a:moveTo>
                  <a:lnTo>
                    <a:pt x="40754" y="240531"/>
                  </a:lnTo>
                </a:path>
                <a:path w="1030605" h="842010">
                  <a:moveTo>
                    <a:pt x="0" y="380630"/>
                  </a:moveTo>
                  <a:lnTo>
                    <a:pt x="40754" y="380630"/>
                  </a:lnTo>
                </a:path>
                <a:path w="1030605" h="842010">
                  <a:moveTo>
                    <a:pt x="0" y="237672"/>
                  </a:moveTo>
                  <a:lnTo>
                    <a:pt x="40754" y="237672"/>
                  </a:lnTo>
                </a:path>
                <a:path w="1030605" h="842010">
                  <a:moveTo>
                    <a:pt x="0" y="553903"/>
                  </a:moveTo>
                  <a:lnTo>
                    <a:pt x="40754" y="553903"/>
                  </a:lnTo>
                </a:path>
                <a:path w="1030605" h="842010">
                  <a:moveTo>
                    <a:pt x="0" y="413623"/>
                  </a:moveTo>
                  <a:lnTo>
                    <a:pt x="40754" y="413623"/>
                  </a:lnTo>
                </a:path>
                <a:path w="1030605" h="842010">
                  <a:moveTo>
                    <a:pt x="0" y="476706"/>
                  </a:moveTo>
                  <a:lnTo>
                    <a:pt x="40754" y="476706"/>
                  </a:lnTo>
                </a:path>
                <a:path w="1030605" h="842010">
                  <a:moveTo>
                    <a:pt x="0" y="370872"/>
                  </a:moveTo>
                  <a:lnTo>
                    <a:pt x="40754" y="370872"/>
                  </a:lnTo>
                </a:path>
                <a:path w="1030605" h="842010">
                  <a:moveTo>
                    <a:pt x="0" y="280605"/>
                  </a:moveTo>
                  <a:lnTo>
                    <a:pt x="40754" y="280605"/>
                  </a:lnTo>
                </a:path>
                <a:path w="1030605" h="842010">
                  <a:moveTo>
                    <a:pt x="0" y="260591"/>
                  </a:moveTo>
                  <a:lnTo>
                    <a:pt x="40754" y="260591"/>
                  </a:lnTo>
                </a:path>
                <a:path w="1030605" h="842010">
                  <a:moveTo>
                    <a:pt x="0" y="448705"/>
                  </a:moveTo>
                  <a:lnTo>
                    <a:pt x="40754" y="448705"/>
                  </a:lnTo>
                </a:path>
                <a:path w="1030605" h="842010">
                  <a:moveTo>
                    <a:pt x="0" y="414622"/>
                  </a:moveTo>
                  <a:lnTo>
                    <a:pt x="40754" y="414622"/>
                  </a:lnTo>
                </a:path>
                <a:path w="1030605" h="842010">
                  <a:moveTo>
                    <a:pt x="0" y="197871"/>
                  </a:moveTo>
                  <a:lnTo>
                    <a:pt x="40754" y="197871"/>
                  </a:lnTo>
                </a:path>
                <a:path w="1030605" h="842010">
                  <a:moveTo>
                    <a:pt x="0" y="202863"/>
                  </a:moveTo>
                  <a:lnTo>
                    <a:pt x="40754" y="202863"/>
                  </a:lnTo>
                </a:path>
                <a:path w="1030605" h="842010">
                  <a:moveTo>
                    <a:pt x="0" y="289591"/>
                  </a:moveTo>
                  <a:lnTo>
                    <a:pt x="40754" y="289591"/>
                  </a:lnTo>
                </a:path>
                <a:path w="1030605" h="842010">
                  <a:moveTo>
                    <a:pt x="0" y="387619"/>
                  </a:moveTo>
                  <a:lnTo>
                    <a:pt x="40754" y="387619"/>
                  </a:lnTo>
                </a:path>
                <a:path w="1030605" h="842010">
                  <a:moveTo>
                    <a:pt x="0" y="428192"/>
                  </a:moveTo>
                  <a:lnTo>
                    <a:pt x="40754" y="428192"/>
                  </a:lnTo>
                </a:path>
                <a:path w="1030605" h="842010">
                  <a:moveTo>
                    <a:pt x="0" y="405636"/>
                  </a:moveTo>
                  <a:lnTo>
                    <a:pt x="40754" y="405636"/>
                  </a:lnTo>
                </a:path>
                <a:path w="1030605" h="842010">
                  <a:moveTo>
                    <a:pt x="0" y="534252"/>
                  </a:moveTo>
                  <a:lnTo>
                    <a:pt x="40754" y="534252"/>
                  </a:lnTo>
                </a:path>
                <a:path w="1030605" h="842010">
                  <a:moveTo>
                    <a:pt x="0" y="395969"/>
                  </a:moveTo>
                  <a:lnTo>
                    <a:pt x="40754" y="395969"/>
                  </a:lnTo>
                </a:path>
                <a:path w="1030605" h="842010">
                  <a:moveTo>
                    <a:pt x="0" y="444666"/>
                  </a:moveTo>
                  <a:lnTo>
                    <a:pt x="40754" y="444666"/>
                  </a:lnTo>
                </a:path>
                <a:path w="1030605" h="842010">
                  <a:moveTo>
                    <a:pt x="0" y="300210"/>
                  </a:moveTo>
                  <a:lnTo>
                    <a:pt x="40754" y="300210"/>
                  </a:lnTo>
                </a:path>
                <a:path w="1030605" h="842010">
                  <a:moveTo>
                    <a:pt x="0" y="522362"/>
                  </a:moveTo>
                  <a:lnTo>
                    <a:pt x="40754" y="522362"/>
                  </a:lnTo>
                </a:path>
                <a:path w="1030605" h="842010">
                  <a:moveTo>
                    <a:pt x="0" y="454514"/>
                  </a:moveTo>
                  <a:lnTo>
                    <a:pt x="40754" y="454514"/>
                  </a:lnTo>
                </a:path>
                <a:path w="1030605" h="842010">
                  <a:moveTo>
                    <a:pt x="0" y="299257"/>
                  </a:moveTo>
                  <a:lnTo>
                    <a:pt x="40754" y="299257"/>
                  </a:lnTo>
                </a:path>
                <a:path w="1030605" h="842010">
                  <a:moveTo>
                    <a:pt x="0" y="609407"/>
                  </a:moveTo>
                  <a:lnTo>
                    <a:pt x="40754" y="609407"/>
                  </a:lnTo>
                </a:path>
                <a:path w="1030605" h="842010">
                  <a:moveTo>
                    <a:pt x="0" y="399055"/>
                  </a:moveTo>
                  <a:lnTo>
                    <a:pt x="40754" y="399055"/>
                  </a:lnTo>
                </a:path>
                <a:path w="1030605" h="842010">
                  <a:moveTo>
                    <a:pt x="0" y="365290"/>
                  </a:moveTo>
                  <a:lnTo>
                    <a:pt x="40754" y="365290"/>
                  </a:lnTo>
                </a:path>
                <a:path w="1030605" h="842010">
                  <a:moveTo>
                    <a:pt x="0" y="298123"/>
                  </a:moveTo>
                  <a:lnTo>
                    <a:pt x="40754" y="298123"/>
                  </a:lnTo>
                </a:path>
                <a:path w="1030605" h="842010">
                  <a:moveTo>
                    <a:pt x="0" y="127073"/>
                  </a:moveTo>
                  <a:lnTo>
                    <a:pt x="40754" y="127073"/>
                  </a:lnTo>
                </a:path>
                <a:path w="1030605" h="842010">
                  <a:moveTo>
                    <a:pt x="0" y="285642"/>
                  </a:moveTo>
                  <a:lnTo>
                    <a:pt x="40754" y="285642"/>
                  </a:lnTo>
                </a:path>
                <a:path w="1030605" h="842010">
                  <a:moveTo>
                    <a:pt x="0" y="661417"/>
                  </a:moveTo>
                  <a:lnTo>
                    <a:pt x="40754" y="661417"/>
                  </a:lnTo>
                </a:path>
                <a:path w="1030605" h="842010">
                  <a:moveTo>
                    <a:pt x="0" y="287685"/>
                  </a:moveTo>
                  <a:lnTo>
                    <a:pt x="40754" y="287685"/>
                  </a:lnTo>
                </a:path>
                <a:path w="1030605" h="842010">
                  <a:moveTo>
                    <a:pt x="0" y="358528"/>
                  </a:moveTo>
                  <a:lnTo>
                    <a:pt x="40754" y="358528"/>
                  </a:lnTo>
                </a:path>
                <a:path w="1030605" h="842010">
                  <a:moveTo>
                    <a:pt x="0" y="245977"/>
                  </a:moveTo>
                  <a:lnTo>
                    <a:pt x="40754" y="245977"/>
                  </a:lnTo>
                </a:path>
                <a:path w="1030605" h="842010">
                  <a:moveTo>
                    <a:pt x="0" y="565385"/>
                  </a:moveTo>
                  <a:lnTo>
                    <a:pt x="40754" y="565385"/>
                  </a:lnTo>
                </a:path>
                <a:path w="1030605" h="842010">
                  <a:moveTo>
                    <a:pt x="0" y="483105"/>
                  </a:moveTo>
                  <a:lnTo>
                    <a:pt x="40754" y="483105"/>
                  </a:lnTo>
                </a:path>
                <a:path w="1030605" h="842010">
                  <a:moveTo>
                    <a:pt x="0" y="532573"/>
                  </a:moveTo>
                  <a:lnTo>
                    <a:pt x="40754" y="532573"/>
                  </a:lnTo>
                </a:path>
                <a:path w="1030605" h="842010">
                  <a:moveTo>
                    <a:pt x="0" y="252104"/>
                  </a:moveTo>
                  <a:lnTo>
                    <a:pt x="40754" y="252104"/>
                  </a:lnTo>
                </a:path>
                <a:path w="1030605" h="842010">
                  <a:moveTo>
                    <a:pt x="0" y="515600"/>
                  </a:moveTo>
                  <a:lnTo>
                    <a:pt x="40754" y="515600"/>
                  </a:lnTo>
                </a:path>
                <a:path w="1030605" h="842010">
                  <a:moveTo>
                    <a:pt x="0" y="706301"/>
                  </a:moveTo>
                  <a:lnTo>
                    <a:pt x="40754" y="706301"/>
                  </a:lnTo>
                </a:path>
                <a:path w="1030605" h="842010">
                  <a:moveTo>
                    <a:pt x="0" y="483015"/>
                  </a:moveTo>
                  <a:lnTo>
                    <a:pt x="40754" y="483015"/>
                  </a:lnTo>
                </a:path>
                <a:path w="1030605" h="842010">
                  <a:moveTo>
                    <a:pt x="0" y="551362"/>
                  </a:moveTo>
                  <a:lnTo>
                    <a:pt x="40754" y="551362"/>
                  </a:lnTo>
                </a:path>
                <a:path w="1030605" h="842010">
                  <a:moveTo>
                    <a:pt x="0" y="207129"/>
                  </a:moveTo>
                  <a:lnTo>
                    <a:pt x="40754" y="207129"/>
                  </a:lnTo>
                </a:path>
                <a:path w="1030605" h="842010">
                  <a:moveTo>
                    <a:pt x="0" y="324717"/>
                  </a:moveTo>
                  <a:lnTo>
                    <a:pt x="40754" y="324717"/>
                  </a:lnTo>
                </a:path>
                <a:path w="1030605" h="842010">
                  <a:moveTo>
                    <a:pt x="0" y="289046"/>
                  </a:moveTo>
                  <a:lnTo>
                    <a:pt x="40754" y="289046"/>
                  </a:lnTo>
                </a:path>
                <a:path w="1030605" h="842010">
                  <a:moveTo>
                    <a:pt x="0" y="278699"/>
                  </a:moveTo>
                  <a:lnTo>
                    <a:pt x="40754" y="278699"/>
                  </a:lnTo>
                </a:path>
                <a:path w="1030605" h="842010">
                  <a:moveTo>
                    <a:pt x="0" y="471079"/>
                  </a:moveTo>
                  <a:lnTo>
                    <a:pt x="40754" y="471079"/>
                  </a:lnTo>
                </a:path>
                <a:path w="1030605" h="842010">
                  <a:moveTo>
                    <a:pt x="0" y="410764"/>
                  </a:moveTo>
                  <a:lnTo>
                    <a:pt x="40754" y="410764"/>
                  </a:lnTo>
                </a:path>
                <a:path w="1030605" h="842010">
                  <a:moveTo>
                    <a:pt x="0" y="283691"/>
                  </a:moveTo>
                  <a:lnTo>
                    <a:pt x="40754" y="283691"/>
                  </a:lnTo>
                </a:path>
                <a:path w="1030605" h="842010">
                  <a:moveTo>
                    <a:pt x="0" y="302253"/>
                  </a:moveTo>
                  <a:lnTo>
                    <a:pt x="40754" y="302253"/>
                  </a:lnTo>
                </a:path>
                <a:path w="1030605" h="842010">
                  <a:moveTo>
                    <a:pt x="0" y="450929"/>
                  </a:moveTo>
                  <a:lnTo>
                    <a:pt x="40754" y="450929"/>
                  </a:lnTo>
                </a:path>
                <a:path w="1030605" h="842010">
                  <a:moveTo>
                    <a:pt x="0" y="294583"/>
                  </a:moveTo>
                  <a:lnTo>
                    <a:pt x="40754" y="294583"/>
                  </a:lnTo>
                </a:path>
                <a:path w="1030605" h="842010">
                  <a:moveTo>
                    <a:pt x="0" y="601011"/>
                  </a:moveTo>
                  <a:lnTo>
                    <a:pt x="40754" y="601011"/>
                  </a:lnTo>
                </a:path>
                <a:path w="1030605" h="842010">
                  <a:moveTo>
                    <a:pt x="0" y="247657"/>
                  </a:moveTo>
                  <a:lnTo>
                    <a:pt x="40754" y="247657"/>
                  </a:lnTo>
                </a:path>
                <a:path w="1030605" h="842010">
                  <a:moveTo>
                    <a:pt x="0" y="478703"/>
                  </a:moveTo>
                  <a:lnTo>
                    <a:pt x="40754" y="478703"/>
                  </a:lnTo>
                </a:path>
                <a:path w="1030605" h="842010">
                  <a:moveTo>
                    <a:pt x="0" y="690825"/>
                  </a:moveTo>
                  <a:lnTo>
                    <a:pt x="40754" y="690825"/>
                  </a:lnTo>
                </a:path>
                <a:path w="1030605" h="842010">
                  <a:moveTo>
                    <a:pt x="0" y="581587"/>
                  </a:moveTo>
                  <a:lnTo>
                    <a:pt x="40754" y="581587"/>
                  </a:lnTo>
                </a:path>
                <a:path w="1030605" h="842010">
                  <a:moveTo>
                    <a:pt x="0" y="362613"/>
                  </a:moveTo>
                  <a:lnTo>
                    <a:pt x="40754" y="362613"/>
                  </a:lnTo>
                </a:path>
                <a:path w="1030605" h="842010">
                  <a:moveTo>
                    <a:pt x="0" y="393972"/>
                  </a:moveTo>
                  <a:lnTo>
                    <a:pt x="40754" y="393972"/>
                  </a:lnTo>
                </a:path>
                <a:path w="1030605" h="842010">
                  <a:moveTo>
                    <a:pt x="0" y="483423"/>
                  </a:moveTo>
                  <a:lnTo>
                    <a:pt x="40754" y="483423"/>
                  </a:lnTo>
                </a:path>
                <a:path w="1030605" h="842010">
                  <a:moveTo>
                    <a:pt x="0" y="170414"/>
                  </a:moveTo>
                  <a:lnTo>
                    <a:pt x="40754" y="170414"/>
                  </a:lnTo>
                </a:path>
                <a:path w="1030605" h="842010">
                  <a:moveTo>
                    <a:pt x="0" y="353536"/>
                  </a:moveTo>
                  <a:lnTo>
                    <a:pt x="40754" y="353536"/>
                  </a:lnTo>
                </a:path>
                <a:path w="1030605" h="842010">
                  <a:moveTo>
                    <a:pt x="0" y="446844"/>
                  </a:moveTo>
                  <a:lnTo>
                    <a:pt x="40754" y="446844"/>
                  </a:lnTo>
                </a:path>
                <a:path w="1030605" h="842010">
                  <a:moveTo>
                    <a:pt x="0" y="322448"/>
                  </a:moveTo>
                  <a:lnTo>
                    <a:pt x="40754" y="322448"/>
                  </a:lnTo>
                </a:path>
                <a:path w="1030605" h="842010">
                  <a:moveTo>
                    <a:pt x="0" y="394835"/>
                  </a:moveTo>
                  <a:lnTo>
                    <a:pt x="40754" y="394835"/>
                  </a:lnTo>
                </a:path>
                <a:path w="1030605" h="842010">
                  <a:moveTo>
                    <a:pt x="0" y="446299"/>
                  </a:moveTo>
                  <a:lnTo>
                    <a:pt x="40754" y="446299"/>
                  </a:lnTo>
                </a:path>
                <a:path w="1030605" h="842010">
                  <a:moveTo>
                    <a:pt x="0" y="273661"/>
                  </a:moveTo>
                  <a:lnTo>
                    <a:pt x="40754" y="273661"/>
                  </a:lnTo>
                </a:path>
                <a:path w="1030605" h="842010">
                  <a:moveTo>
                    <a:pt x="0" y="332977"/>
                  </a:moveTo>
                  <a:lnTo>
                    <a:pt x="40754" y="332977"/>
                  </a:lnTo>
                </a:path>
                <a:path w="1030605" h="842010">
                  <a:moveTo>
                    <a:pt x="0" y="142776"/>
                  </a:moveTo>
                  <a:lnTo>
                    <a:pt x="40754" y="142776"/>
                  </a:lnTo>
                </a:path>
                <a:path w="1030605" h="842010">
                  <a:moveTo>
                    <a:pt x="0" y="298531"/>
                  </a:moveTo>
                  <a:lnTo>
                    <a:pt x="40754" y="298531"/>
                  </a:lnTo>
                </a:path>
                <a:path w="1030605" h="842010">
                  <a:moveTo>
                    <a:pt x="0" y="413941"/>
                  </a:moveTo>
                  <a:lnTo>
                    <a:pt x="40754" y="413941"/>
                  </a:lnTo>
                </a:path>
                <a:path w="1030605" h="842010">
                  <a:moveTo>
                    <a:pt x="0" y="435498"/>
                  </a:moveTo>
                  <a:lnTo>
                    <a:pt x="40754" y="435498"/>
                  </a:lnTo>
                </a:path>
                <a:path w="1030605" h="842010">
                  <a:moveTo>
                    <a:pt x="0" y="341464"/>
                  </a:moveTo>
                  <a:lnTo>
                    <a:pt x="40754" y="341464"/>
                  </a:lnTo>
                </a:path>
                <a:path w="1030605" h="842010">
                  <a:moveTo>
                    <a:pt x="0" y="672626"/>
                  </a:moveTo>
                  <a:lnTo>
                    <a:pt x="40754" y="672626"/>
                  </a:lnTo>
                </a:path>
                <a:path w="1030605" h="842010">
                  <a:moveTo>
                    <a:pt x="0" y="276066"/>
                  </a:moveTo>
                  <a:lnTo>
                    <a:pt x="40754" y="276066"/>
                  </a:lnTo>
                </a:path>
                <a:path w="1030605" h="842010">
                  <a:moveTo>
                    <a:pt x="0" y="414259"/>
                  </a:moveTo>
                  <a:lnTo>
                    <a:pt x="40754" y="414259"/>
                  </a:lnTo>
                </a:path>
                <a:path w="1030605" h="842010">
                  <a:moveTo>
                    <a:pt x="0" y="427420"/>
                  </a:moveTo>
                  <a:lnTo>
                    <a:pt x="40754" y="427420"/>
                  </a:lnTo>
                </a:path>
                <a:path w="1030605" h="842010">
                  <a:moveTo>
                    <a:pt x="0" y="150945"/>
                  </a:moveTo>
                  <a:lnTo>
                    <a:pt x="40754" y="150945"/>
                  </a:lnTo>
                </a:path>
                <a:path w="1030605" h="842010">
                  <a:moveTo>
                    <a:pt x="0" y="462365"/>
                  </a:moveTo>
                  <a:lnTo>
                    <a:pt x="40754" y="462365"/>
                  </a:lnTo>
                </a:path>
                <a:path w="1030605" h="842010">
                  <a:moveTo>
                    <a:pt x="0" y="364019"/>
                  </a:moveTo>
                  <a:lnTo>
                    <a:pt x="40754" y="364019"/>
                  </a:lnTo>
                </a:path>
                <a:path w="1030605" h="842010">
                  <a:moveTo>
                    <a:pt x="0" y="188930"/>
                  </a:moveTo>
                  <a:lnTo>
                    <a:pt x="40754" y="188930"/>
                  </a:lnTo>
                </a:path>
                <a:path w="1030605" h="842010">
                  <a:moveTo>
                    <a:pt x="0" y="366152"/>
                  </a:moveTo>
                  <a:lnTo>
                    <a:pt x="40754" y="366152"/>
                  </a:lnTo>
                </a:path>
                <a:path w="1030605" h="842010">
                  <a:moveTo>
                    <a:pt x="0" y="500669"/>
                  </a:moveTo>
                  <a:lnTo>
                    <a:pt x="40754" y="500669"/>
                  </a:lnTo>
                </a:path>
                <a:path w="1030605" h="842010">
                  <a:moveTo>
                    <a:pt x="0" y="545916"/>
                  </a:moveTo>
                  <a:lnTo>
                    <a:pt x="40754" y="545916"/>
                  </a:lnTo>
                </a:path>
                <a:path w="1030605" h="842010">
                  <a:moveTo>
                    <a:pt x="0" y="391839"/>
                  </a:moveTo>
                  <a:lnTo>
                    <a:pt x="40754" y="391839"/>
                  </a:lnTo>
                </a:path>
                <a:path w="1030605" h="842010">
                  <a:moveTo>
                    <a:pt x="0" y="469763"/>
                  </a:moveTo>
                  <a:lnTo>
                    <a:pt x="40754" y="469763"/>
                  </a:lnTo>
                </a:path>
                <a:path w="1030605" h="842010">
                  <a:moveTo>
                    <a:pt x="0" y="520728"/>
                  </a:moveTo>
                  <a:lnTo>
                    <a:pt x="40754" y="520728"/>
                  </a:lnTo>
                </a:path>
                <a:path w="1030605" h="842010">
                  <a:moveTo>
                    <a:pt x="0" y="325852"/>
                  </a:moveTo>
                  <a:lnTo>
                    <a:pt x="40754" y="325852"/>
                  </a:lnTo>
                </a:path>
                <a:path w="1030605" h="842010">
                  <a:moveTo>
                    <a:pt x="0" y="520093"/>
                  </a:moveTo>
                  <a:lnTo>
                    <a:pt x="40754" y="520093"/>
                  </a:lnTo>
                </a:path>
                <a:path w="1030605" h="842010">
                  <a:moveTo>
                    <a:pt x="0" y="317275"/>
                  </a:moveTo>
                  <a:lnTo>
                    <a:pt x="40754" y="317275"/>
                  </a:lnTo>
                </a:path>
                <a:path w="1030605" h="842010">
                  <a:moveTo>
                    <a:pt x="0" y="473847"/>
                  </a:moveTo>
                  <a:lnTo>
                    <a:pt x="40754" y="473847"/>
                  </a:lnTo>
                </a:path>
                <a:path w="1030605" h="842010">
                  <a:moveTo>
                    <a:pt x="0" y="468038"/>
                  </a:moveTo>
                  <a:lnTo>
                    <a:pt x="40754" y="468038"/>
                  </a:lnTo>
                </a:path>
                <a:path w="1030605" h="842010">
                  <a:moveTo>
                    <a:pt x="0" y="349043"/>
                  </a:moveTo>
                  <a:lnTo>
                    <a:pt x="40754" y="349043"/>
                  </a:lnTo>
                </a:path>
                <a:path w="1030605" h="842010">
                  <a:moveTo>
                    <a:pt x="0" y="679797"/>
                  </a:moveTo>
                  <a:lnTo>
                    <a:pt x="40754" y="679797"/>
                  </a:lnTo>
                </a:path>
                <a:path w="1030605" h="842010">
                  <a:moveTo>
                    <a:pt x="0" y="370645"/>
                  </a:moveTo>
                  <a:lnTo>
                    <a:pt x="40754" y="370645"/>
                  </a:lnTo>
                </a:path>
                <a:path w="1030605" h="842010">
                  <a:moveTo>
                    <a:pt x="0" y="383080"/>
                  </a:moveTo>
                  <a:lnTo>
                    <a:pt x="40754" y="383080"/>
                  </a:lnTo>
                </a:path>
                <a:path w="1030605" h="842010">
                  <a:moveTo>
                    <a:pt x="0" y="275749"/>
                  </a:moveTo>
                  <a:lnTo>
                    <a:pt x="40754" y="275749"/>
                  </a:lnTo>
                </a:path>
                <a:path w="1030605" h="842010">
                  <a:moveTo>
                    <a:pt x="0" y="463636"/>
                  </a:moveTo>
                  <a:lnTo>
                    <a:pt x="40754" y="463636"/>
                  </a:lnTo>
                </a:path>
                <a:path w="1030605" h="842010">
                  <a:moveTo>
                    <a:pt x="0" y="416120"/>
                  </a:moveTo>
                  <a:lnTo>
                    <a:pt x="40754" y="416120"/>
                  </a:lnTo>
                </a:path>
                <a:path w="1030605" h="842010">
                  <a:moveTo>
                    <a:pt x="0" y="250062"/>
                  </a:moveTo>
                  <a:lnTo>
                    <a:pt x="40754" y="250062"/>
                  </a:lnTo>
                </a:path>
                <a:path w="1030605" h="842010">
                  <a:moveTo>
                    <a:pt x="0" y="462456"/>
                  </a:moveTo>
                  <a:lnTo>
                    <a:pt x="40754" y="462456"/>
                  </a:lnTo>
                </a:path>
                <a:path w="1030605" h="842010">
                  <a:moveTo>
                    <a:pt x="0" y="270484"/>
                  </a:moveTo>
                  <a:lnTo>
                    <a:pt x="40754" y="270484"/>
                  </a:lnTo>
                </a:path>
                <a:path w="1030605" h="842010">
                  <a:moveTo>
                    <a:pt x="0" y="532437"/>
                  </a:moveTo>
                  <a:lnTo>
                    <a:pt x="40754" y="532437"/>
                  </a:lnTo>
                </a:path>
                <a:path w="1030605" h="842010">
                  <a:moveTo>
                    <a:pt x="0" y="419115"/>
                  </a:moveTo>
                  <a:lnTo>
                    <a:pt x="40754" y="419115"/>
                  </a:lnTo>
                </a:path>
                <a:path w="1030605" h="842010">
                  <a:moveTo>
                    <a:pt x="0" y="282829"/>
                  </a:moveTo>
                  <a:lnTo>
                    <a:pt x="40754" y="282829"/>
                  </a:lnTo>
                </a:path>
                <a:path w="1030605" h="842010">
                  <a:moveTo>
                    <a:pt x="0" y="448069"/>
                  </a:moveTo>
                  <a:lnTo>
                    <a:pt x="40754" y="448069"/>
                  </a:lnTo>
                </a:path>
                <a:path w="1030605" h="842010">
                  <a:moveTo>
                    <a:pt x="0" y="578410"/>
                  </a:moveTo>
                  <a:lnTo>
                    <a:pt x="40754" y="578410"/>
                  </a:lnTo>
                </a:path>
                <a:path w="1030605" h="842010">
                  <a:moveTo>
                    <a:pt x="0" y="382944"/>
                  </a:moveTo>
                  <a:lnTo>
                    <a:pt x="40754" y="382944"/>
                  </a:lnTo>
                </a:path>
                <a:path w="1030605" h="842010">
                  <a:moveTo>
                    <a:pt x="0" y="396242"/>
                  </a:moveTo>
                  <a:lnTo>
                    <a:pt x="40754" y="396242"/>
                  </a:lnTo>
                </a:path>
                <a:path w="1030605" h="842010">
                  <a:moveTo>
                    <a:pt x="0" y="304749"/>
                  </a:moveTo>
                  <a:lnTo>
                    <a:pt x="40754" y="304749"/>
                  </a:lnTo>
                </a:path>
                <a:path w="1030605" h="842010">
                  <a:moveTo>
                    <a:pt x="0" y="53370"/>
                  </a:moveTo>
                  <a:lnTo>
                    <a:pt x="40754" y="53370"/>
                  </a:lnTo>
                </a:path>
                <a:path w="1030605" h="842010">
                  <a:moveTo>
                    <a:pt x="0" y="539744"/>
                  </a:moveTo>
                  <a:lnTo>
                    <a:pt x="40754" y="539744"/>
                  </a:lnTo>
                </a:path>
                <a:path w="1030605" h="842010">
                  <a:moveTo>
                    <a:pt x="0" y="319635"/>
                  </a:moveTo>
                  <a:lnTo>
                    <a:pt x="40754" y="319635"/>
                  </a:lnTo>
                </a:path>
                <a:path w="1030605" h="842010">
                  <a:moveTo>
                    <a:pt x="0" y="326669"/>
                  </a:moveTo>
                  <a:lnTo>
                    <a:pt x="40754" y="326669"/>
                  </a:lnTo>
                </a:path>
                <a:path w="1030605" h="842010">
                  <a:moveTo>
                    <a:pt x="0" y="275522"/>
                  </a:moveTo>
                  <a:lnTo>
                    <a:pt x="40754" y="275522"/>
                  </a:lnTo>
                </a:path>
                <a:path w="1030605" h="842010">
                  <a:moveTo>
                    <a:pt x="0" y="159340"/>
                  </a:moveTo>
                  <a:lnTo>
                    <a:pt x="40754" y="159340"/>
                  </a:lnTo>
                </a:path>
                <a:path w="1030605" h="842010">
                  <a:moveTo>
                    <a:pt x="0" y="434364"/>
                  </a:moveTo>
                  <a:lnTo>
                    <a:pt x="40754" y="434364"/>
                  </a:lnTo>
                </a:path>
                <a:path w="1030605" h="842010">
                  <a:moveTo>
                    <a:pt x="0" y="337334"/>
                  </a:moveTo>
                  <a:lnTo>
                    <a:pt x="40754" y="337334"/>
                  </a:lnTo>
                </a:path>
                <a:path w="1030605" h="842010">
                  <a:moveTo>
                    <a:pt x="0" y="453606"/>
                  </a:moveTo>
                  <a:lnTo>
                    <a:pt x="40754" y="453606"/>
                  </a:lnTo>
                </a:path>
                <a:path w="1030605" h="842010">
                  <a:moveTo>
                    <a:pt x="0" y="418116"/>
                  </a:moveTo>
                  <a:lnTo>
                    <a:pt x="40754" y="418116"/>
                  </a:lnTo>
                </a:path>
                <a:path w="1030605" h="842010">
                  <a:moveTo>
                    <a:pt x="0" y="566974"/>
                  </a:moveTo>
                  <a:lnTo>
                    <a:pt x="40754" y="566974"/>
                  </a:lnTo>
                </a:path>
                <a:path w="1030605" h="842010">
                  <a:moveTo>
                    <a:pt x="0" y="299666"/>
                  </a:moveTo>
                  <a:lnTo>
                    <a:pt x="40754" y="299666"/>
                  </a:lnTo>
                </a:path>
                <a:path w="1030605" h="842010">
                  <a:moveTo>
                    <a:pt x="0" y="262179"/>
                  </a:moveTo>
                  <a:lnTo>
                    <a:pt x="40754" y="262179"/>
                  </a:lnTo>
                </a:path>
                <a:path w="1030605" h="842010">
                  <a:moveTo>
                    <a:pt x="0" y="706982"/>
                  </a:moveTo>
                  <a:lnTo>
                    <a:pt x="40754" y="706982"/>
                  </a:lnTo>
                </a:path>
                <a:path w="1030605" h="842010">
                  <a:moveTo>
                    <a:pt x="0" y="406408"/>
                  </a:moveTo>
                  <a:lnTo>
                    <a:pt x="40754" y="406408"/>
                  </a:lnTo>
                </a:path>
                <a:path w="1030605" h="842010">
                  <a:moveTo>
                    <a:pt x="0" y="37395"/>
                  </a:moveTo>
                  <a:lnTo>
                    <a:pt x="40754" y="37395"/>
                  </a:lnTo>
                </a:path>
                <a:path w="1030605" h="842010">
                  <a:moveTo>
                    <a:pt x="0" y="375048"/>
                  </a:moveTo>
                  <a:lnTo>
                    <a:pt x="40754" y="375048"/>
                  </a:lnTo>
                </a:path>
                <a:path w="1030605" h="842010">
                  <a:moveTo>
                    <a:pt x="0" y="302162"/>
                  </a:moveTo>
                  <a:lnTo>
                    <a:pt x="40754" y="302162"/>
                  </a:lnTo>
                </a:path>
                <a:path w="1030605" h="842010">
                  <a:moveTo>
                    <a:pt x="0" y="570287"/>
                  </a:moveTo>
                  <a:lnTo>
                    <a:pt x="40754" y="570287"/>
                  </a:lnTo>
                </a:path>
                <a:path w="1030605" h="842010">
                  <a:moveTo>
                    <a:pt x="0" y="550273"/>
                  </a:moveTo>
                  <a:lnTo>
                    <a:pt x="40754" y="550273"/>
                  </a:lnTo>
                </a:path>
                <a:path w="1030605" h="842010">
                  <a:moveTo>
                    <a:pt x="0" y="314143"/>
                  </a:moveTo>
                  <a:lnTo>
                    <a:pt x="40754" y="314143"/>
                  </a:lnTo>
                </a:path>
                <a:path w="1030605" h="842010">
                  <a:moveTo>
                    <a:pt x="0" y="474891"/>
                  </a:moveTo>
                  <a:lnTo>
                    <a:pt x="40754" y="474891"/>
                  </a:lnTo>
                </a:path>
                <a:path w="1030605" h="842010">
                  <a:moveTo>
                    <a:pt x="0" y="459143"/>
                  </a:moveTo>
                  <a:lnTo>
                    <a:pt x="40754" y="459143"/>
                  </a:lnTo>
                </a:path>
                <a:path w="1030605" h="842010">
                  <a:moveTo>
                    <a:pt x="0" y="215026"/>
                  </a:moveTo>
                  <a:lnTo>
                    <a:pt x="40754" y="215026"/>
                  </a:lnTo>
                </a:path>
                <a:path w="1030605" h="842010">
                  <a:moveTo>
                    <a:pt x="0" y="233724"/>
                  </a:moveTo>
                  <a:lnTo>
                    <a:pt x="40754" y="233724"/>
                  </a:lnTo>
                </a:path>
                <a:path w="1030605" h="842010">
                  <a:moveTo>
                    <a:pt x="0" y="341373"/>
                  </a:moveTo>
                  <a:lnTo>
                    <a:pt x="40754" y="341373"/>
                  </a:lnTo>
                </a:path>
                <a:path w="1030605" h="842010">
                  <a:moveTo>
                    <a:pt x="0" y="305157"/>
                  </a:moveTo>
                  <a:lnTo>
                    <a:pt x="40754" y="305157"/>
                  </a:lnTo>
                </a:path>
                <a:path w="1030605" h="842010">
                  <a:moveTo>
                    <a:pt x="0" y="473711"/>
                  </a:moveTo>
                  <a:lnTo>
                    <a:pt x="40754" y="473711"/>
                  </a:lnTo>
                </a:path>
                <a:path w="1030605" h="842010">
                  <a:moveTo>
                    <a:pt x="0" y="477841"/>
                  </a:moveTo>
                  <a:lnTo>
                    <a:pt x="40754" y="477841"/>
                  </a:lnTo>
                </a:path>
                <a:path w="1030605" h="842010">
                  <a:moveTo>
                    <a:pt x="0" y="469309"/>
                  </a:moveTo>
                  <a:lnTo>
                    <a:pt x="40754" y="469309"/>
                  </a:lnTo>
                </a:path>
                <a:path w="1030605" h="842010">
                  <a:moveTo>
                    <a:pt x="0" y="312237"/>
                  </a:moveTo>
                  <a:lnTo>
                    <a:pt x="40754" y="312237"/>
                  </a:lnTo>
                </a:path>
                <a:path w="1030605" h="842010">
                  <a:moveTo>
                    <a:pt x="0" y="570423"/>
                  </a:moveTo>
                  <a:lnTo>
                    <a:pt x="40754" y="570423"/>
                  </a:lnTo>
                </a:path>
                <a:path w="1030605" h="842010">
                  <a:moveTo>
                    <a:pt x="0" y="165558"/>
                  </a:moveTo>
                  <a:lnTo>
                    <a:pt x="40754" y="165558"/>
                  </a:lnTo>
                </a:path>
                <a:path w="1030605" h="842010">
                  <a:moveTo>
                    <a:pt x="0" y="389525"/>
                  </a:moveTo>
                  <a:lnTo>
                    <a:pt x="40754" y="389525"/>
                  </a:lnTo>
                </a:path>
                <a:path w="1030605" h="842010">
                  <a:moveTo>
                    <a:pt x="0" y="591753"/>
                  </a:moveTo>
                  <a:lnTo>
                    <a:pt x="40754" y="591753"/>
                  </a:lnTo>
                </a:path>
                <a:path w="1030605" h="842010">
                  <a:moveTo>
                    <a:pt x="0" y="354126"/>
                  </a:moveTo>
                  <a:lnTo>
                    <a:pt x="40754" y="354126"/>
                  </a:lnTo>
                </a:path>
                <a:path w="1030605" h="842010">
                  <a:moveTo>
                    <a:pt x="0" y="449204"/>
                  </a:moveTo>
                  <a:lnTo>
                    <a:pt x="40754" y="449204"/>
                  </a:lnTo>
                </a:path>
                <a:path w="1030605" h="842010">
                  <a:moveTo>
                    <a:pt x="0" y="249245"/>
                  </a:moveTo>
                  <a:lnTo>
                    <a:pt x="40754" y="249245"/>
                  </a:lnTo>
                </a:path>
                <a:path w="1030605" h="842010">
                  <a:moveTo>
                    <a:pt x="0" y="283827"/>
                  </a:moveTo>
                  <a:lnTo>
                    <a:pt x="40754" y="283827"/>
                  </a:lnTo>
                </a:path>
                <a:path w="1030605" h="842010">
                  <a:moveTo>
                    <a:pt x="0" y="536068"/>
                  </a:moveTo>
                  <a:lnTo>
                    <a:pt x="40754" y="536068"/>
                  </a:lnTo>
                </a:path>
                <a:path w="1030605" h="842010">
                  <a:moveTo>
                    <a:pt x="0" y="413850"/>
                  </a:moveTo>
                  <a:lnTo>
                    <a:pt x="40754" y="413850"/>
                  </a:lnTo>
                </a:path>
                <a:path w="1030605" h="842010">
                  <a:moveTo>
                    <a:pt x="0" y="546960"/>
                  </a:moveTo>
                  <a:lnTo>
                    <a:pt x="40754" y="546960"/>
                  </a:lnTo>
                </a:path>
                <a:path w="1030605" h="842010">
                  <a:moveTo>
                    <a:pt x="0" y="266128"/>
                  </a:moveTo>
                  <a:lnTo>
                    <a:pt x="40754" y="266128"/>
                  </a:lnTo>
                </a:path>
                <a:path w="1030605" h="842010">
                  <a:moveTo>
                    <a:pt x="0" y="355714"/>
                  </a:moveTo>
                  <a:lnTo>
                    <a:pt x="40754" y="355714"/>
                  </a:lnTo>
                </a:path>
                <a:path w="1030605" h="842010">
                  <a:moveTo>
                    <a:pt x="0" y="326987"/>
                  </a:moveTo>
                  <a:lnTo>
                    <a:pt x="40754" y="326987"/>
                  </a:lnTo>
                </a:path>
                <a:path w="1030605" h="842010">
                  <a:moveTo>
                    <a:pt x="0" y="538337"/>
                  </a:moveTo>
                  <a:lnTo>
                    <a:pt x="40754" y="538337"/>
                  </a:lnTo>
                </a:path>
                <a:path w="1030605" h="842010">
                  <a:moveTo>
                    <a:pt x="0" y="318727"/>
                  </a:moveTo>
                  <a:lnTo>
                    <a:pt x="40754" y="318727"/>
                  </a:lnTo>
                </a:path>
                <a:path w="1030605" h="842010">
                  <a:moveTo>
                    <a:pt x="0" y="521863"/>
                  </a:moveTo>
                  <a:lnTo>
                    <a:pt x="40754" y="521863"/>
                  </a:lnTo>
                </a:path>
                <a:path w="1030605" h="842010">
                  <a:moveTo>
                    <a:pt x="0" y="417118"/>
                  </a:moveTo>
                  <a:lnTo>
                    <a:pt x="40754" y="417118"/>
                  </a:lnTo>
                </a:path>
                <a:path w="1030605" h="842010">
                  <a:moveTo>
                    <a:pt x="0" y="329074"/>
                  </a:moveTo>
                  <a:lnTo>
                    <a:pt x="40754" y="329074"/>
                  </a:lnTo>
                </a:path>
                <a:path w="1030605" h="842010">
                  <a:moveTo>
                    <a:pt x="0" y="459052"/>
                  </a:moveTo>
                  <a:lnTo>
                    <a:pt x="40754" y="459052"/>
                  </a:lnTo>
                </a:path>
                <a:path w="1030605" h="842010">
                  <a:moveTo>
                    <a:pt x="0" y="677074"/>
                  </a:moveTo>
                  <a:lnTo>
                    <a:pt x="40754" y="677074"/>
                  </a:lnTo>
                </a:path>
                <a:path w="1030605" h="842010">
                  <a:moveTo>
                    <a:pt x="0" y="427783"/>
                  </a:moveTo>
                  <a:lnTo>
                    <a:pt x="40754" y="427783"/>
                  </a:lnTo>
                </a:path>
                <a:path w="1030605" h="842010">
                  <a:moveTo>
                    <a:pt x="0" y="432276"/>
                  </a:moveTo>
                  <a:lnTo>
                    <a:pt x="40754" y="432276"/>
                  </a:lnTo>
                </a:path>
                <a:path w="1030605" h="842010">
                  <a:moveTo>
                    <a:pt x="0" y="265946"/>
                  </a:moveTo>
                  <a:lnTo>
                    <a:pt x="40754" y="265946"/>
                  </a:lnTo>
                </a:path>
                <a:path w="1030605" h="842010">
                  <a:moveTo>
                    <a:pt x="0" y="459688"/>
                  </a:moveTo>
                  <a:lnTo>
                    <a:pt x="40754" y="459688"/>
                  </a:lnTo>
                </a:path>
                <a:path w="1030605" h="842010">
                  <a:moveTo>
                    <a:pt x="0" y="452562"/>
                  </a:moveTo>
                  <a:lnTo>
                    <a:pt x="40754" y="452562"/>
                  </a:lnTo>
                </a:path>
                <a:path w="1030605" h="842010">
                  <a:moveTo>
                    <a:pt x="0" y="743606"/>
                  </a:moveTo>
                  <a:lnTo>
                    <a:pt x="40754" y="743606"/>
                  </a:lnTo>
                </a:path>
                <a:path w="1030605" h="842010">
                  <a:moveTo>
                    <a:pt x="0" y="417526"/>
                  </a:moveTo>
                  <a:lnTo>
                    <a:pt x="40754" y="417526"/>
                  </a:lnTo>
                </a:path>
                <a:path w="1030605" h="842010">
                  <a:moveTo>
                    <a:pt x="0" y="389525"/>
                  </a:moveTo>
                  <a:lnTo>
                    <a:pt x="40754" y="389525"/>
                  </a:lnTo>
                </a:path>
                <a:path w="1030605" h="842010">
                  <a:moveTo>
                    <a:pt x="0" y="405273"/>
                  </a:moveTo>
                  <a:lnTo>
                    <a:pt x="40754" y="405273"/>
                  </a:lnTo>
                </a:path>
                <a:path w="1030605" h="842010">
                  <a:moveTo>
                    <a:pt x="0" y="523996"/>
                  </a:moveTo>
                  <a:lnTo>
                    <a:pt x="40754" y="523996"/>
                  </a:lnTo>
                </a:path>
                <a:path w="1030605" h="842010">
                  <a:moveTo>
                    <a:pt x="0" y="478159"/>
                  </a:moveTo>
                  <a:lnTo>
                    <a:pt x="40754" y="478159"/>
                  </a:lnTo>
                </a:path>
                <a:path w="1030605" h="842010">
                  <a:moveTo>
                    <a:pt x="0" y="511878"/>
                  </a:moveTo>
                  <a:lnTo>
                    <a:pt x="40754" y="511878"/>
                  </a:lnTo>
                </a:path>
                <a:path w="1030605" h="842010">
                  <a:moveTo>
                    <a:pt x="0" y="294038"/>
                  </a:moveTo>
                  <a:lnTo>
                    <a:pt x="40754" y="294038"/>
                  </a:lnTo>
                </a:path>
                <a:path w="1030605" h="842010">
                  <a:moveTo>
                    <a:pt x="0" y="411808"/>
                  </a:moveTo>
                  <a:lnTo>
                    <a:pt x="40754" y="411808"/>
                  </a:lnTo>
                </a:path>
                <a:path w="1030605" h="842010">
                  <a:moveTo>
                    <a:pt x="0" y="440944"/>
                  </a:moveTo>
                  <a:lnTo>
                    <a:pt x="40754" y="440944"/>
                  </a:lnTo>
                </a:path>
                <a:path w="1030605" h="842010">
                  <a:moveTo>
                    <a:pt x="0" y="419523"/>
                  </a:moveTo>
                  <a:lnTo>
                    <a:pt x="40754" y="419523"/>
                  </a:lnTo>
                </a:path>
                <a:path w="1030605" h="842010">
                  <a:moveTo>
                    <a:pt x="0" y="365018"/>
                  </a:moveTo>
                  <a:lnTo>
                    <a:pt x="40754" y="365018"/>
                  </a:lnTo>
                </a:path>
                <a:path w="1030605" h="842010">
                  <a:moveTo>
                    <a:pt x="0" y="440808"/>
                  </a:moveTo>
                  <a:lnTo>
                    <a:pt x="40754" y="440808"/>
                  </a:lnTo>
                </a:path>
                <a:path w="1030605" h="842010">
                  <a:moveTo>
                    <a:pt x="0" y="375093"/>
                  </a:moveTo>
                  <a:lnTo>
                    <a:pt x="40754" y="375093"/>
                  </a:lnTo>
                </a:path>
                <a:path w="1030605" h="842010">
                  <a:moveTo>
                    <a:pt x="0" y="97619"/>
                  </a:moveTo>
                  <a:lnTo>
                    <a:pt x="40754" y="97619"/>
                  </a:lnTo>
                </a:path>
                <a:path w="1030605" h="842010">
                  <a:moveTo>
                    <a:pt x="0" y="497673"/>
                  </a:moveTo>
                  <a:lnTo>
                    <a:pt x="40754" y="497673"/>
                  </a:lnTo>
                </a:path>
                <a:path w="1030605" h="842010">
                  <a:moveTo>
                    <a:pt x="0" y="532573"/>
                  </a:moveTo>
                  <a:lnTo>
                    <a:pt x="40754" y="532573"/>
                  </a:lnTo>
                </a:path>
                <a:path w="1030605" h="842010">
                  <a:moveTo>
                    <a:pt x="0" y="279470"/>
                  </a:moveTo>
                  <a:lnTo>
                    <a:pt x="40754" y="279470"/>
                  </a:lnTo>
                </a:path>
                <a:path w="1030605" h="842010">
                  <a:moveTo>
                    <a:pt x="0" y="313735"/>
                  </a:moveTo>
                  <a:lnTo>
                    <a:pt x="40754" y="313735"/>
                  </a:lnTo>
                </a:path>
                <a:path w="1030605" h="842010">
                  <a:moveTo>
                    <a:pt x="0" y="281512"/>
                  </a:moveTo>
                  <a:lnTo>
                    <a:pt x="40754" y="281512"/>
                  </a:lnTo>
                </a:path>
                <a:path w="1030605" h="842010">
                  <a:moveTo>
                    <a:pt x="0" y="458871"/>
                  </a:moveTo>
                  <a:lnTo>
                    <a:pt x="40754" y="458871"/>
                  </a:lnTo>
                </a:path>
                <a:path w="1030605" h="842010">
                  <a:moveTo>
                    <a:pt x="0" y="224329"/>
                  </a:moveTo>
                  <a:lnTo>
                    <a:pt x="40754" y="224329"/>
                  </a:lnTo>
                </a:path>
                <a:path w="1030605" h="842010">
                  <a:moveTo>
                    <a:pt x="0" y="345367"/>
                  </a:moveTo>
                  <a:lnTo>
                    <a:pt x="40754" y="345367"/>
                  </a:lnTo>
                </a:path>
                <a:path w="1030605" h="842010">
                  <a:moveTo>
                    <a:pt x="0" y="351312"/>
                  </a:moveTo>
                  <a:lnTo>
                    <a:pt x="40754" y="351312"/>
                  </a:lnTo>
                </a:path>
                <a:path w="1030605" h="842010">
                  <a:moveTo>
                    <a:pt x="0" y="361342"/>
                  </a:moveTo>
                  <a:lnTo>
                    <a:pt x="40754" y="361342"/>
                  </a:lnTo>
                </a:path>
                <a:path w="1030605" h="842010">
                  <a:moveTo>
                    <a:pt x="0" y="295037"/>
                  </a:moveTo>
                  <a:lnTo>
                    <a:pt x="40754" y="295037"/>
                  </a:lnTo>
                </a:path>
                <a:path w="1030605" h="842010">
                  <a:moveTo>
                    <a:pt x="0" y="659057"/>
                  </a:moveTo>
                  <a:lnTo>
                    <a:pt x="40754" y="659057"/>
                  </a:lnTo>
                </a:path>
                <a:path w="1030605" h="842010">
                  <a:moveTo>
                    <a:pt x="0" y="735165"/>
                  </a:moveTo>
                  <a:lnTo>
                    <a:pt x="40754" y="735165"/>
                  </a:lnTo>
                </a:path>
                <a:path w="1030605" h="842010">
                  <a:moveTo>
                    <a:pt x="0" y="520456"/>
                  </a:moveTo>
                  <a:lnTo>
                    <a:pt x="40754" y="520456"/>
                  </a:lnTo>
                </a:path>
                <a:path w="1030605" h="842010">
                  <a:moveTo>
                    <a:pt x="0" y="358528"/>
                  </a:moveTo>
                  <a:lnTo>
                    <a:pt x="40754" y="358528"/>
                  </a:lnTo>
                </a:path>
                <a:path w="1030605" h="842010">
                  <a:moveTo>
                    <a:pt x="0" y="357393"/>
                  </a:moveTo>
                  <a:lnTo>
                    <a:pt x="40754" y="357393"/>
                  </a:lnTo>
                </a:path>
                <a:path w="1030605" h="842010">
                  <a:moveTo>
                    <a:pt x="0" y="325897"/>
                  </a:moveTo>
                  <a:lnTo>
                    <a:pt x="40754" y="325897"/>
                  </a:lnTo>
                </a:path>
                <a:path w="1030605" h="842010">
                  <a:moveTo>
                    <a:pt x="0" y="286732"/>
                  </a:moveTo>
                  <a:lnTo>
                    <a:pt x="40754" y="286732"/>
                  </a:lnTo>
                </a:path>
                <a:path w="1030605" h="842010">
                  <a:moveTo>
                    <a:pt x="0" y="476071"/>
                  </a:moveTo>
                  <a:lnTo>
                    <a:pt x="40754" y="476071"/>
                  </a:lnTo>
                </a:path>
                <a:path w="1030605" h="842010">
                  <a:moveTo>
                    <a:pt x="0" y="415666"/>
                  </a:moveTo>
                  <a:lnTo>
                    <a:pt x="40754" y="415666"/>
                  </a:lnTo>
                </a:path>
                <a:path w="1030605" h="842010">
                  <a:moveTo>
                    <a:pt x="0" y="287367"/>
                  </a:moveTo>
                  <a:lnTo>
                    <a:pt x="40754" y="287367"/>
                  </a:lnTo>
                </a:path>
                <a:path w="1030605" h="842010">
                  <a:moveTo>
                    <a:pt x="0" y="329710"/>
                  </a:moveTo>
                  <a:lnTo>
                    <a:pt x="40754" y="329710"/>
                  </a:lnTo>
                </a:path>
                <a:path w="1030605" h="842010">
                  <a:moveTo>
                    <a:pt x="0" y="341464"/>
                  </a:moveTo>
                  <a:lnTo>
                    <a:pt x="40754" y="341464"/>
                  </a:lnTo>
                </a:path>
                <a:path w="1030605" h="842010">
                  <a:moveTo>
                    <a:pt x="0" y="187387"/>
                  </a:moveTo>
                  <a:lnTo>
                    <a:pt x="40754" y="187387"/>
                  </a:lnTo>
                </a:path>
                <a:path w="1030605" h="842010">
                  <a:moveTo>
                    <a:pt x="0" y="232771"/>
                  </a:moveTo>
                  <a:lnTo>
                    <a:pt x="40754" y="232771"/>
                  </a:lnTo>
                </a:path>
                <a:path w="1030605" h="842010">
                  <a:moveTo>
                    <a:pt x="0" y="449431"/>
                  </a:moveTo>
                  <a:lnTo>
                    <a:pt x="40754" y="449431"/>
                  </a:lnTo>
                </a:path>
                <a:path w="1030605" h="842010">
                  <a:moveTo>
                    <a:pt x="0" y="367559"/>
                  </a:moveTo>
                  <a:lnTo>
                    <a:pt x="40754" y="367559"/>
                  </a:lnTo>
                </a:path>
                <a:path w="1030605" h="842010">
                  <a:moveTo>
                    <a:pt x="0" y="587124"/>
                  </a:moveTo>
                  <a:lnTo>
                    <a:pt x="40754" y="587124"/>
                  </a:lnTo>
                </a:path>
                <a:path w="1030605" h="842010">
                  <a:moveTo>
                    <a:pt x="0" y="218384"/>
                  </a:moveTo>
                  <a:lnTo>
                    <a:pt x="40754" y="218384"/>
                  </a:lnTo>
                </a:path>
                <a:path w="1030605" h="842010">
                  <a:moveTo>
                    <a:pt x="0" y="384442"/>
                  </a:moveTo>
                  <a:lnTo>
                    <a:pt x="40754" y="384442"/>
                  </a:lnTo>
                </a:path>
                <a:path w="1030605" h="842010">
                  <a:moveTo>
                    <a:pt x="0" y="293584"/>
                  </a:moveTo>
                  <a:lnTo>
                    <a:pt x="40754" y="293584"/>
                  </a:lnTo>
                </a:path>
                <a:path w="1030605" h="842010">
                  <a:moveTo>
                    <a:pt x="0" y="377998"/>
                  </a:moveTo>
                  <a:lnTo>
                    <a:pt x="40754" y="377998"/>
                  </a:lnTo>
                </a:path>
                <a:path w="1030605" h="842010">
                  <a:moveTo>
                    <a:pt x="0" y="374503"/>
                  </a:moveTo>
                  <a:lnTo>
                    <a:pt x="40754" y="374503"/>
                  </a:lnTo>
                </a:path>
                <a:path w="1030605" h="842010">
                  <a:moveTo>
                    <a:pt x="0" y="239714"/>
                  </a:moveTo>
                  <a:lnTo>
                    <a:pt x="40754" y="239714"/>
                  </a:lnTo>
                </a:path>
                <a:path w="1030605" h="842010">
                  <a:moveTo>
                    <a:pt x="0" y="416029"/>
                  </a:moveTo>
                  <a:lnTo>
                    <a:pt x="40754" y="416029"/>
                  </a:lnTo>
                </a:path>
                <a:path w="1030605" h="842010">
                  <a:moveTo>
                    <a:pt x="0" y="203907"/>
                  </a:moveTo>
                  <a:lnTo>
                    <a:pt x="40754" y="203907"/>
                  </a:lnTo>
                </a:path>
                <a:path w="1030605" h="842010">
                  <a:moveTo>
                    <a:pt x="0" y="423835"/>
                  </a:moveTo>
                  <a:lnTo>
                    <a:pt x="40754" y="423835"/>
                  </a:lnTo>
                </a:path>
                <a:path w="1030605" h="842010">
                  <a:moveTo>
                    <a:pt x="0" y="372733"/>
                  </a:moveTo>
                  <a:lnTo>
                    <a:pt x="40754" y="372733"/>
                  </a:lnTo>
                </a:path>
                <a:path w="1030605" h="842010">
                  <a:moveTo>
                    <a:pt x="0" y="280877"/>
                  </a:moveTo>
                  <a:lnTo>
                    <a:pt x="40754" y="280877"/>
                  </a:lnTo>
                </a:path>
                <a:path w="1030605" h="842010">
                  <a:moveTo>
                    <a:pt x="0" y="72023"/>
                  </a:moveTo>
                  <a:lnTo>
                    <a:pt x="40754" y="72023"/>
                  </a:lnTo>
                </a:path>
                <a:path w="1030605" h="842010">
                  <a:moveTo>
                    <a:pt x="0" y="407996"/>
                  </a:moveTo>
                  <a:lnTo>
                    <a:pt x="40754" y="407996"/>
                  </a:lnTo>
                </a:path>
                <a:path w="1030605" h="842010">
                  <a:moveTo>
                    <a:pt x="0" y="473257"/>
                  </a:moveTo>
                  <a:lnTo>
                    <a:pt x="40754" y="473257"/>
                  </a:lnTo>
                </a:path>
                <a:path w="1030605" h="842010">
                  <a:moveTo>
                    <a:pt x="0" y="197599"/>
                  </a:moveTo>
                  <a:lnTo>
                    <a:pt x="40754" y="197599"/>
                  </a:lnTo>
                </a:path>
                <a:path w="1030605" h="842010">
                  <a:moveTo>
                    <a:pt x="0" y="233043"/>
                  </a:moveTo>
                  <a:lnTo>
                    <a:pt x="40754" y="233043"/>
                  </a:lnTo>
                </a:path>
                <a:path w="1030605" h="842010">
                  <a:moveTo>
                    <a:pt x="0" y="392112"/>
                  </a:moveTo>
                  <a:lnTo>
                    <a:pt x="40754" y="392112"/>
                  </a:lnTo>
                </a:path>
                <a:path w="1030605" h="842010">
                  <a:moveTo>
                    <a:pt x="0" y="323401"/>
                  </a:moveTo>
                  <a:lnTo>
                    <a:pt x="40754" y="323401"/>
                  </a:lnTo>
                </a:path>
                <a:path w="1030605" h="842010">
                  <a:moveTo>
                    <a:pt x="0" y="369738"/>
                  </a:moveTo>
                  <a:lnTo>
                    <a:pt x="40754" y="369738"/>
                  </a:lnTo>
                </a:path>
                <a:path w="1030605" h="842010">
                  <a:moveTo>
                    <a:pt x="0" y="532800"/>
                  </a:moveTo>
                  <a:lnTo>
                    <a:pt x="40754" y="532800"/>
                  </a:lnTo>
                </a:path>
                <a:path w="1030605" h="842010">
                  <a:moveTo>
                    <a:pt x="0" y="447933"/>
                  </a:moveTo>
                  <a:lnTo>
                    <a:pt x="40754" y="447933"/>
                  </a:lnTo>
                </a:path>
                <a:path w="1030605" h="842010">
                  <a:moveTo>
                    <a:pt x="0" y="359980"/>
                  </a:moveTo>
                  <a:lnTo>
                    <a:pt x="40754" y="359980"/>
                  </a:lnTo>
                </a:path>
                <a:path w="1030605" h="842010">
                  <a:moveTo>
                    <a:pt x="0" y="601511"/>
                  </a:moveTo>
                  <a:lnTo>
                    <a:pt x="40754" y="601511"/>
                  </a:lnTo>
                </a:path>
                <a:path w="1030605" h="842010">
                  <a:moveTo>
                    <a:pt x="0" y="459188"/>
                  </a:moveTo>
                  <a:lnTo>
                    <a:pt x="40754" y="459188"/>
                  </a:lnTo>
                </a:path>
                <a:path w="1030605" h="842010">
                  <a:moveTo>
                    <a:pt x="0" y="487462"/>
                  </a:moveTo>
                  <a:lnTo>
                    <a:pt x="40754" y="487462"/>
                  </a:lnTo>
                </a:path>
                <a:path w="1030605" h="842010">
                  <a:moveTo>
                    <a:pt x="0" y="228369"/>
                  </a:moveTo>
                  <a:lnTo>
                    <a:pt x="40754" y="228369"/>
                  </a:lnTo>
                </a:path>
              </a:pathLst>
            </a:custGeom>
            <a:ln w="48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6" name="object 2006"/>
            <p:cNvSpPr/>
            <p:nvPr/>
          </p:nvSpPr>
          <p:spPr>
            <a:xfrm>
              <a:off x="1211189" y="1951930"/>
              <a:ext cx="110489" cy="839469"/>
            </a:xfrm>
            <a:custGeom>
              <a:avLst/>
              <a:gdLst/>
              <a:ahLst/>
              <a:cxnLst/>
              <a:rect l="l" t="t" r="r" b="b"/>
              <a:pathLst>
                <a:path w="110490" h="839469">
                  <a:moveTo>
                    <a:pt x="0" y="839002"/>
                  </a:moveTo>
                  <a:lnTo>
                    <a:pt x="0" y="839002"/>
                  </a:lnTo>
                  <a:lnTo>
                    <a:pt x="0" y="797022"/>
                  </a:lnTo>
                  <a:lnTo>
                    <a:pt x="45" y="796160"/>
                  </a:lnTo>
                  <a:lnTo>
                    <a:pt x="45" y="776872"/>
                  </a:lnTo>
                  <a:lnTo>
                    <a:pt x="90" y="776010"/>
                  </a:lnTo>
                  <a:lnTo>
                    <a:pt x="90" y="765934"/>
                  </a:lnTo>
                  <a:lnTo>
                    <a:pt x="136" y="765118"/>
                  </a:lnTo>
                  <a:lnTo>
                    <a:pt x="136" y="757539"/>
                  </a:lnTo>
                  <a:lnTo>
                    <a:pt x="181" y="756676"/>
                  </a:lnTo>
                  <a:lnTo>
                    <a:pt x="181" y="751639"/>
                  </a:lnTo>
                  <a:lnTo>
                    <a:pt x="226" y="750822"/>
                  </a:lnTo>
                  <a:lnTo>
                    <a:pt x="226" y="745784"/>
                  </a:lnTo>
                  <a:lnTo>
                    <a:pt x="272" y="744922"/>
                  </a:lnTo>
                  <a:lnTo>
                    <a:pt x="272" y="744105"/>
                  </a:lnTo>
                  <a:lnTo>
                    <a:pt x="272" y="743243"/>
                  </a:lnTo>
                  <a:lnTo>
                    <a:pt x="272" y="742426"/>
                  </a:lnTo>
                  <a:lnTo>
                    <a:pt x="272" y="741564"/>
                  </a:lnTo>
                  <a:lnTo>
                    <a:pt x="317" y="740747"/>
                  </a:lnTo>
                  <a:lnTo>
                    <a:pt x="317" y="739884"/>
                  </a:lnTo>
                  <a:lnTo>
                    <a:pt x="317" y="739068"/>
                  </a:lnTo>
                  <a:lnTo>
                    <a:pt x="317" y="738205"/>
                  </a:lnTo>
                  <a:lnTo>
                    <a:pt x="363" y="737388"/>
                  </a:lnTo>
                  <a:lnTo>
                    <a:pt x="363" y="736526"/>
                  </a:lnTo>
                  <a:lnTo>
                    <a:pt x="363" y="735709"/>
                  </a:lnTo>
                  <a:lnTo>
                    <a:pt x="363" y="734847"/>
                  </a:lnTo>
                  <a:lnTo>
                    <a:pt x="408" y="734030"/>
                  </a:lnTo>
                  <a:lnTo>
                    <a:pt x="408" y="733168"/>
                  </a:lnTo>
                  <a:lnTo>
                    <a:pt x="408" y="732351"/>
                  </a:lnTo>
                </a:path>
                <a:path w="110490" h="839469">
                  <a:moveTo>
                    <a:pt x="408" y="732351"/>
                  </a:moveTo>
                  <a:lnTo>
                    <a:pt x="408" y="731489"/>
                  </a:lnTo>
                  <a:lnTo>
                    <a:pt x="453" y="730672"/>
                  </a:lnTo>
                  <a:lnTo>
                    <a:pt x="453" y="729809"/>
                  </a:lnTo>
                  <a:lnTo>
                    <a:pt x="453" y="728992"/>
                  </a:lnTo>
                  <a:lnTo>
                    <a:pt x="499" y="728130"/>
                  </a:lnTo>
                  <a:lnTo>
                    <a:pt x="499" y="727313"/>
                  </a:lnTo>
                  <a:lnTo>
                    <a:pt x="499" y="726451"/>
                  </a:lnTo>
                  <a:lnTo>
                    <a:pt x="544" y="725634"/>
                  </a:lnTo>
                  <a:lnTo>
                    <a:pt x="544" y="724772"/>
                  </a:lnTo>
                  <a:lnTo>
                    <a:pt x="544" y="723955"/>
                  </a:lnTo>
                  <a:lnTo>
                    <a:pt x="589" y="723093"/>
                  </a:lnTo>
                  <a:lnTo>
                    <a:pt x="589" y="722276"/>
                  </a:lnTo>
                  <a:lnTo>
                    <a:pt x="589" y="721413"/>
                  </a:lnTo>
                  <a:lnTo>
                    <a:pt x="635" y="720597"/>
                  </a:lnTo>
                  <a:lnTo>
                    <a:pt x="635" y="719734"/>
                  </a:lnTo>
                  <a:lnTo>
                    <a:pt x="680" y="718917"/>
                  </a:lnTo>
                  <a:lnTo>
                    <a:pt x="680" y="718055"/>
                  </a:lnTo>
                  <a:lnTo>
                    <a:pt x="726" y="717238"/>
                  </a:lnTo>
                  <a:lnTo>
                    <a:pt x="726" y="716376"/>
                  </a:lnTo>
                  <a:lnTo>
                    <a:pt x="726" y="715559"/>
                  </a:lnTo>
                  <a:lnTo>
                    <a:pt x="771" y="714697"/>
                  </a:lnTo>
                  <a:lnTo>
                    <a:pt x="771" y="713880"/>
                  </a:lnTo>
                  <a:lnTo>
                    <a:pt x="816" y="713017"/>
                  </a:lnTo>
                  <a:lnTo>
                    <a:pt x="816" y="712201"/>
                  </a:lnTo>
                  <a:lnTo>
                    <a:pt x="862" y="711338"/>
                  </a:lnTo>
                  <a:lnTo>
                    <a:pt x="862" y="710521"/>
                  </a:lnTo>
                  <a:lnTo>
                    <a:pt x="907" y="709659"/>
                  </a:lnTo>
                  <a:lnTo>
                    <a:pt x="953" y="708842"/>
                  </a:lnTo>
                  <a:lnTo>
                    <a:pt x="953" y="707980"/>
                  </a:lnTo>
                  <a:lnTo>
                    <a:pt x="998" y="707163"/>
                  </a:lnTo>
                  <a:lnTo>
                    <a:pt x="998" y="706301"/>
                  </a:lnTo>
                  <a:lnTo>
                    <a:pt x="1043" y="705484"/>
                  </a:lnTo>
                  <a:lnTo>
                    <a:pt x="1089" y="704622"/>
                  </a:lnTo>
                  <a:lnTo>
                    <a:pt x="1089" y="703805"/>
                  </a:lnTo>
                  <a:lnTo>
                    <a:pt x="1134" y="702942"/>
                  </a:lnTo>
                  <a:lnTo>
                    <a:pt x="1179" y="702125"/>
                  </a:lnTo>
                  <a:lnTo>
                    <a:pt x="1179" y="701263"/>
                  </a:lnTo>
                  <a:lnTo>
                    <a:pt x="1225" y="700446"/>
                  </a:lnTo>
                  <a:lnTo>
                    <a:pt x="1270" y="699584"/>
                  </a:lnTo>
                  <a:lnTo>
                    <a:pt x="1316" y="698767"/>
                  </a:lnTo>
                  <a:lnTo>
                    <a:pt x="1316" y="697905"/>
                  </a:lnTo>
                  <a:lnTo>
                    <a:pt x="1361" y="697088"/>
                  </a:lnTo>
                  <a:lnTo>
                    <a:pt x="1406" y="696226"/>
                  </a:lnTo>
                  <a:lnTo>
                    <a:pt x="1452" y="695409"/>
                  </a:lnTo>
                  <a:lnTo>
                    <a:pt x="1497" y="694546"/>
                  </a:lnTo>
                  <a:lnTo>
                    <a:pt x="1543" y="693730"/>
                  </a:lnTo>
                  <a:lnTo>
                    <a:pt x="1543" y="692867"/>
                  </a:lnTo>
                  <a:lnTo>
                    <a:pt x="1588" y="692050"/>
                  </a:lnTo>
                  <a:lnTo>
                    <a:pt x="1633" y="691188"/>
                  </a:lnTo>
                  <a:lnTo>
                    <a:pt x="1679" y="690371"/>
                  </a:lnTo>
                  <a:lnTo>
                    <a:pt x="1724" y="689509"/>
                  </a:lnTo>
                  <a:lnTo>
                    <a:pt x="1769" y="688692"/>
                  </a:lnTo>
                  <a:lnTo>
                    <a:pt x="1815" y="687830"/>
                  </a:lnTo>
                  <a:lnTo>
                    <a:pt x="1860" y="687013"/>
                  </a:lnTo>
                  <a:lnTo>
                    <a:pt x="1906" y="686151"/>
                  </a:lnTo>
                  <a:lnTo>
                    <a:pt x="1996" y="685334"/>
                  </a:lnTo>
                  <a:lnTo>
                    <a:pt x="2042" y="684471"/>
                  </a:lnTo>
                  <a:lnTo>
                    <a:pt x="2087" y="683654"/>
                  </a:lnTo>
                  <a:lnTo>
                    <a:pt x="2133" y="682792"/>
                  </a:lnTo>
                  <a:lnTo>
                    <a:pt x="2178" y="681975"/>
                  </a:lnTo>
                  <a:lnTo>
                    <a:pt x="2223" y="681113"/>
                  </a:lnTo>
                  <a:lnTo>
                    <a:pt x="2314" y="680296"/>
                  </a:lnTo>
                  <a:lnTo>
                    <a:pt x="2359" y="679434"/>
                  </a:lnTo>
                  <a:lnTo>
                    <a:pt x="2405" y="678572"/>
                  </a:lnTo>
                  <a:lnTo>
                    <a:pt x="2496" y="677755"/>
                  </a:lnTo>
                  <a:lnTo>
                    <a:pt x="2541" y="676892"/>
                  </a:lnTo>
                  <a:lnTo>
                    <a:pt x="2586" y="676075"/>
                  </a:lnTo>
                  <a:lnTo>
                    <a:pt x="2677" y="675213"/>
                  </a:lnTo>
                  <a:lnTo>
                    <a:pt x="2723" y="674396"/>
                  </a:lnTo>
                  <a:lnTo>
                    <a:pt x="2813" y="673534"/>
                  </a:lnTo>
                  <a:lnTo>
                    <a:pt x="2859" y="672717"/>
                  </a:lnTo>
                  <a:lnTo>
                    <a:pt x="2949" y="671855"/>
                  </a:lnTo>
                  <a:lnTo>
                    <a:pt x="2995" y="671038"/>
                  </a:lnTo>
                  <a:lnTo>
                    <a:pt x="3086" y="670176"/>
                  </a:lnTo>
                  <a:lnTo>
                    <a:pt x="3176" y="669359"/>
                  </a:lnTo>
                  <a:lnTo>
                    <a:pt x="3222" y="668496"/>
                  </a:lnTo>
                  <a:lnTo>
                    <a:pt x="3312" y="667680"/>
                  </a:lnTo>
                  <a:lnTo>
                    <a:pt x="3403" y="666817"/>
                  </a:lnTo>
                  <a:lnTo>
                    <a:pt x="3494" y="666000"/>
                  </a:lnTo>
                  <a:lnTo>
                    <a:pt x="3539" y="665138"/>
                  </a:lnTo>
                  <a:lnTo>
                    <a:pt x="3630" y="664321"/>
                  </a:lnTo>
                  <a:lnTo>
                    <a:pt x="3721" y="663459"/>
                  </a:lnTo>
                  <a:lnTo>
                    <a:pt x="3812" y="662642"/>
                  </a:lnTo>
                  <a:lnTo>
                    <a:pt x="3902" y="661780"/>
                  </a:lnTo>
                  <a:lnTo>
                    <a:pt x="3993" y="660963"/>
                  </a:lnTo>
                  <a:lnTo>
                    <a:pt x="4084" y="660100"/>
                  </a:lnTo>
                  <a:lnTo>
                    <a:pt x="4175" y="659284"/>
                  </a:lnTo>
                  <a:lnTo>
                    <a:pt x="4266" y="658421"/>
                  </a:lnTo>
                  <a:lnTo>
                    <a:pt x="4402" y="657604"/>
                  </a:lnTo>
                  <a:lnTo>
                    <a:pt x="4492" y="656742"/>
                  </a:lnTo>
                  <a:lnTo>
                    <a:pt x="4583" y="655925"/>
                  </a:lnTo>
                  <a:lnTo>
                    <a:pt x="4674" y="655063"/>
                  </a:lnTo>
                  <a:lnTo>
                    <a:pt x="4810" y="654246"/>
                  </a:lnTo>
                  <a:lnTo>
                    <a:pt x="4901" y="653384"/>
                  </a:lnTo>
                  <a:lnTo>
                    <a:pt x="5037" y="652567"/>
                  </a:lnTo>
                  <a:lnTo>
                    <a:pt x="5128" y="651705"/>
                  </a:lnTo>
                  <a:lnTo>
                    <a:pt x="5264" y="650888"/>
                  </a:lnTo>
                  <a:lnTo>
                    <a:pt x="5355" y="650025"/>
                  </a:lnTo>
                  <a:lnTo>
                    <a:pt x="5491" y="649208"/>
                  </a:lnTo>
                  <a:lnTo>
                    <a:pt x="5582" y="648346"/>
                  </a:lnTo>
                  <a:lnTo>
                    <a:pt x="5718" y="647529"/>
                  </a:lnTo>
                  <a:lnTo>
                    <a:pt x="5854" y="646667"/>
                  </a:lnTo>
                  <a:lnTo>
                    <a:pt x="5990" y="645850"/>
                  </a:lnTo>
                  <a:lnTo>
                    <a:pt x="6126" y="644988"/>
                  </a:lnTo>
                  <a:lnTo>
                    <a:pt x="6262" y="644171"/>
                  </a:lnTo>
                  <a:lnTo>
                    <a:pt x="6399" y="643309"/>
                  </a:lnTo>
                  <a:lnTo>
                    <a:pt x="6535" y="642492"/>
                  </a:lnTo>
                  <a:lnTo>
                    <a:pt x="6671" y="641629"/>
                  </a:lnTo>
                  <a:lnTo>
                    <a:pt x="6807" y="640813"/>
                  </a:lnTo>
                  <a:lnTo>
                    <a:pt x="6943" y="639950"/>
                  </a:lnTo>
                  <a:lnTo>
                    <a:pt x="7079" y="639133"/>
                  </a:lnTo>
                  <a:lnTo>
                    <a:pt x="7261" y="638271"/>
                  </a:lnTo>
                  <a:lnTo>
                    <a:pt x="7397" y="637454"/>
                  </a:lnTo>
                  <a:lnTo>
                    <a:pt x="7533" y="636592"/>
                  </a:lnTo>
                  <a:lnTo>
                    <a:pt x="7715" y="635775"/>
                  </a:lnTo>
                  <a:lnTo>
                    <a:pt x="7851" y="634913"/>
                  </a:lnTo>
                  <a:lnTo>
                    <a:pt x="8032" y="634096"/>
                  </a:lnTo>
                  <a:lnTo>
                    <a:pt x="8214" y="633234"/>
                  </a:lnTo>
                  <a:lnTo>
                    <a:pt x="8350" y="632417"/>
                  </a:lnTo>
                  <a:lnTo>
                    <a:pt x="8532" y="631554"/>
                  </a:lnTo>
                  <a:lnTo>
                    <a:pt x="8713" y="630737"/>
                  </a:lnTo>
                  <a:lnTo>
                    <a:pt x="8895" y="629875"/>
                  </a:lnTo>
                  <a:lnTo>
                    <a:pt x="9076" y="629058"/>
                  </a:lnTo>
                  <a:lnTo>
                    <a:pt x="9258" y="628196"/>
                  </a:lnTo>
                  <a:lnTo>
                    <a:pt x="9439" y="627379"/>
                  </a:lnTo>
                  <a:lnTo>
                    <a:pt x="9621" y="626517"/>
                  </a:lnTo>
                  <a:lnTo>
                    <a:pt x="9802" y="625700"/>
                  </a:lnTo>
                </a:path>
                <a:path w="110490" h="839469">
                  <a:moveTo>
                    <a:pt x="9802" y="625700"/>
                  </a:moveTo>
                  <a:lnTo>
                    <a:pt x="10029" y="624838"/>
                  </a:lnTo>
                  <a:lnTo>
                    <a:pt x="10211" y="624021"/>
                  </a:lnTo>
                  <a:lnTo>
                    <a:pt x="10438" y="623158"/>
                  </a:lnTo>
                  <a:lnTo>
                    <a:pt x="10619" y="622342"/>
                  </a:lnTo>
                  <a:lnTo>
                    <a:pt x="10846" y="621479"/>
                  </a:lnTo>
                  <a:lnTo>
                    <a:pt x="11028" y="620662"/>
                  </a:lnTo>
                  <a:lnTo>
                    <a:pt x="11255" y="619800"/>
                  </a:lnTo>
                  <a:lnTo>
                    <a:pt x="11481" y="618983"/>
                  </a:lnTo>
                  <a:lnTo>
                    <a:pt x="11708" y="618121"/>
                  </a:lnTo>
                  <a:lnTo>
                    <a:pt x="11935" y="617304"/>
                  </a:lnTo>
                  <a:lnTo>
                    <a:pt x="12162" y="616442"/>
                  </a:lnTo>
                  <a:lnTo>
                    <a:pt x="12389" y="615625"/>
                  </a:lnTo>
                  <a:lnTo>
                    <a:pt x="12616" y="614763"/>
                  </a:lnTo>
                  <a:lnTo>
                    <a:pt x="12843" y="613946"/>
                  </a:lnTo>
                  <a:lnTo>
                    <a:pt x="13070" y="613083"/>
                  </a:lnTo>
                  <a:lnTo>
                    <a:pt x="13342" y="612266"/>
                  </a:lnTo>
                  <a:lnTo>
                    <a:pt x="13569" y="611404"/>
                  </a:lnTo>
                  <a:lnTo>
                    <a:pt x="13841" y="610587"/>
                  </a:lnTo>
                  <a:lnTo>
                    <a:pt x="14068" y="609725"/>
                  </a:lnTo>
                  <a:lnTo>
                    <a:pt x="14341" y="608908"/>
                  </a:lnTo>
                  <a:lnTo>
                    <a:pt x="14613" y="608046"/>
                  </a:lnTo>
                  <a:lnTo>
                    <a:pt x="14840" y="607229"/>
                  </a:lnTo>
                  <a:lnTo>
                    <a:pt x="15112" y="606367"/>
                  </a:lnTo>
                  <a:lnTo>
                    <a:pt x="15384" y="605550"/>
                  </a:lnTo>
                  <a:lnTo>
                    <a:pt x="15657" y="604687"/>
                  </a:lnTo>
                  <a:lnTo>
                    <a:pt x="15974" y="603871"/>
                  </a:lnTo>
                  <a:lnTo>
                    <a:pt x="16247" y="603008"/>
                  </a:lnTo>
                  <a:lnTo>
                    <a:pt x="16519" y="602191"/>
                  </a:lnTo>
                  <a:lnTo>
                    <a:pt x="16837" y="601329"/>
                  </a:lnTo>
                  <a:lnTo>
                    <a:pt x="17109" y="600512"/>
                  </a:lnTo>
                  <a:lnTo>
                    <a:pt x="17427" y="599650"/>
                  </a:lnTo>
                  <a:lnTo>
                    <a:pt x="17699" y="598833"/>
                  </a:lnTo>
                  <a:lnTo>
                    <a:pt x="18017" y="597971"/>
                  </a:lnTo>
                  <a:lnTo>
                    <a:pt x="18334" y="597108"/>
                  </a:lnTo>
                  <a:lnTo>
                    <a:pt x="18652" y="596291"/>
                  </a:lnTo>
                  <a:lnTo>
                    <a:pt x="18970" y="595429"/>
                  </a:lnTo>
                  <a:lnTo>
                    <a:pt x="19287" y="594612"/>
                  </a:lnTo>
                  <a:lnTo>
                    <a:pt x="19605" y="593750"/>
                  </a:lnTo>
                  <a:lnTo>
                    <a:pt x="19923" y="592933"/>
                  </a:lnTo>
                  <a:lnTo>
                    <a:pt x="20240" y="592071"/>
                  </a:lnTo>
                  <a:lnTo>
                    <a:pt x="20604" y="591254"/>
                  </a:lnTo>
                  <a:lnTo>
                    <a:pt x="20921" y="590392"/>
                  </a:lnTo>
                  <a:lnTo>
                    <a:pt x="21284" y="589575"/>
                  </a:lnTo>
                  <a:lnTo>
                    <a:pt x="21602" y="588712"/>
                  </a:lnTo>
                  <a:lnTo>
                    <a:pt x="21965" y="587896"/>
                  </a:lnTo>
                  <a:lnTo>
                    <a:pt x="22328" y="587033"/>
                  </a:lnTo>
                  <a:lnTo>
                    <a:pt x="22691" y="586216"/>
                  </a:lnTo>
                  <a:lnTo>
                    <a:pt x="23054" y="585354"/>
                  </a:lnTo>
                  <a:lnTo>
                    <a:pt x="23417" y="584537"/>
                  </a:lnTo>
                  <a:lnTo>
                    <a:pt x="23780" y="583675"/>
                  </a:lnTo>
                  <a:lnTo>
                    <a:pt x="24143" y="582858"/>
                  </a:lnTo>
                  <a:lnTo>
                    <a:pt x="24552" y="581996"/>
                  </a:lnTo>
                  <a:lnTo>
                    <a:pt x="24915" y="581179"/>
                  </a:lnTo>
                  <a:lnTo>
                    <a:pt x="25323" y="580317"/>
                  </a:lnTo>
                  <a:lnTo>
                    <a:pt x="25686" y="579500"/>
                  </a:lnTo>
                  <a:lnTo>
                    <a:pt x="26095" y="578637"/>
                  </a:lnTo>
                  <a:lnTo>
                    <a:pt x="26503" y="577820"/>
                  </a:lnTo>
                  <a:lnTo>
                    <a:pt x="26912" y="576958"/>
                  </a:lnTo>
                  <a:lnTo>
                    <a:pt x="27320" y="576141"/>
                  </a:lnTo>
                  <a:lnTo>
                    <a:pt x="27729" y="575279"/>
                  </a:lnTo>
                  <a:lnTo>
                    <a:pt x="28137" y="574462"/>
                  </a:lnTo>
                  <a:lnTo>
                    <a:pt x="28546" y="573600"/>
                  </a:lnTo>
                  <a:lnTo>
                    <a:pt x="28954" y="572783"/>
                  </a:lnTo>
                  <a:lnTo>
                    <a:pt x="29408" y="571921"/>
                  </a:lnTo>
                  <a:lnTo>
                    <a:pt x="29816" y="571104"/>
                  </a:lnTo>
                  <a:lnTo>
                    <a:pt x="30270" y="570241"/>
                  </a:lnTo>
                  <a:lnTo>
                    <a:pt x="30679" y="569425"/>
                  </a:lnTo>
                  <a:lnTo>
                    <a:pt x="31132" y="568562"/>
                  </a:lnTo>
                  <a:lnTo>
                    <a:pt x="31586" y="567745"/>
                  </a:lnTo>
                  <a:lnTo>
                    <a:pt x="32040" y="566883"/>
                  </a:lnTo>
                  <a:lnTo>
                    <a:pt x="32494" y="566066"/>
                  </a:lnTo>
                  <a:lnTo>
                    <a:pt x="32948" y="565204"/>
                  </a:lnTo>
                  <a:lnTo>
                    <a:pt x="33402" y="564387"/>
                  </a:lnTo>
                  <a:lnTo>
                    <a:pt x="33855" y="563525"/>
                  </a:lnTo>
                  <a:lnTo>
                    <a:pt x="34355" y="562708"/>
                  </a:lnTo>
                  <a:lnTo>
                    <a:pt x="34809" y="561846"/>
                  </a:lnTo>
                  <a:lnTo>
                    <a:pt x="35262" y="561029"/>
                  </a:lnTo>
                  <a:lnTo>
                    <a:pt x="35762" y="560166"/>
                  </a:lnTo>
                  <a:lnTo>
                    <a:pt x="36261" y="559349"/>
                  </a:lnTo>
                  <a:lnTo>
                    <a:pt x="36715" y="558487"/>
                  </a:lnTo>
                  <a:lnTo>
                    <a:pt x="37214" y="557670"/>
                  </a:lnTo>
                  <a:lnTo>
                    <a:pt x="37713" y="556808"/>
                  </a:lnTo>
                  <a:lnTo>
                    <a:pt x="38212" y="555991"/>
                  </a:lnTo>
                  <a:lnTo>
                    <a:pt x="38712" y="555129"/>
                  </a:lnTo>
                  <a:lnTo>
                    <a:pt x="39211" y="554312"/>
                  </a:lnTo>
                  <a:lnTo>
                    <a:pt x="39710" y="553450"/>
                  </a:lnTo>
                  <a:lnTo>
                    <a:pt x="40209" y="552633"/>
                  </a:lnTo>
                  <a:lnTo>
                    <a:pt x="40754" y="551770"/>
                  </a:lnTo>
                  <a:lnTo>
                    <a:pt x="41253" y="550954"/>
                  </a:lnTo>
                  <a:lnTo>
                    <a:pt x="41752" y="550091"/>
                  </a:lnTo>
                  <a:lnTo>
                    <a:pt x="42297" y="549274"/>
                  </a:lnTo>
                  <a:lnTo>
                    <a:pt x="42841" y="548412"/>
                  </a:lnTo>
                  <a:lnTo>
                    <a:pt x="43341" y="547595"/>
                  </a:lnTo>
                  <a:lnTo>
                    <a:pt x="43885" y="546733"/>
                  </a:lnTo>
                  <a:lnTo>
                    <a:pt x="44430" y="545916"/>
                  </a:lnTo>
                  <a:lnTo>
                    <a:pt x="44974" y="545054"/>
                  </a:lnTo>
                  <a:lnTo>
                    <a:pt x="45474" y="544237"/>
                  </a:lnTo>
                  <a:lnTo>
                    <a:pt x="46018" y="543374"/>
                  </a:lnTo>
                  <a:lnTo>
                    <a:pt x="46563" y="542558"/>
                  </a:lnTo>
                  <a:lnTo>
                    <a:pt x="47107" y="541695"/>
                  </a:lnTo>
                  <a:lnTo>
                    <a:pt x="47697" y="540878"/>
                  </a:lnTo>
                  <a:lnTo>
                    <a:pt x="48242" y="540016"/>
                  </a:lnTo>
                  <a:lnTo>
                    <a:pt x="48787" y="539199"/>
                  </a:lnTo>
                  <a:lnTo>
                    <a:pt x="49331" y="538337"/>
                  </a:lnTo>
                  <a:lnTo>
                    <a:pt x="49921" y="537520"/>
                  </a:lnTo>
                  <a:lnTo>
                    <a:pt x="50466" y="536658"/>
                  </a:lnTo>
                  <a:lnTo>
                    <a:pt x="51056" y="535841"/>
                  </a:lnTo>
                  <a:lnTo>
                    <a:pt x="51600" y="534979"/>
                  </a:lnTo>
                  <a:lnTo>
                    <a:pt x="52190" y="534162"/>
                  </a:lnTo>
                  <a:lnTo>
                    <a:pt x="52735" y="533299"/>
                  </a:lnTo>
                  <a:lnTo>
                    <a:pt x="53325" y="532482"/>
                  </a:lnTo>
                  <a:lnTo>
                    <a:pt x="53915" y="531620"/>
                  </a:lnTo>
                  <a:lnTo>
                    <a:pt x="54460" y="530803"/>
                  </a:lnTo>
                  <a:lnTo>
                    <a:pt x="55050" y="529941"/>
                  </a:lnTo>
                  <a:lnTo>
                    <a:pt x="55640" y="529124"/>
                  </a:lnTo>
                  <a:lnTo>
                    <a:pt x="56229" y="528262"/>
                  </a:lnTo>
                  <a:lnTo>
                    <a:pt x="56819" y="527445"/>
                  </a:lnTo>
                  <a:lnTo>
                    <a:pt x="57409" y="526583"/>
                  </a:lnTo>
                  <a:lnTo>
                    <a:pt x="57999" y="525766"/>
                  </a:lnTo>
                  <a:lnTo>
                    <a:pt x="58589" y="524903"/>
                  </a:lnTo>
                  <a:lnTo>
                    <a:pt x="59179" y="524087"/>
                  </a:lnTo>
                  <a:lnTo>
                    <a:pt x="59769" y="523224"/>
                  </a:lnTo>
                  <a:lnTo>
                    <a:pt x="60359" y="522407"/>
                  </a:lnTo>
                  <a:lnTo>
                    <a:pt x="60949" y="521545"/>
                  </a:lnTo>
                  <a:lnTo>
                    <a:pt x="61539" y="520728"/>
                  </a:lnTo>
                  <a:lnTo>
                    <a:pt x="62129" y="519866"/>
                  </a:lnTo>
                  <a:lnTo>
                    <a:pt x="62719" y="519049"/>
                  </a:lnTo>
                </a:path>
                <a:path w="110490" h="839469">
                  <a:moveTo>
                    <a:pt x="62719" y="519049"/>
                  </a:moveTo>
                  <a:lnTo>
                    <a:pt x="63309" y="518187"/>
                  </a:lnTo>
                  <a:lnTo>
                    <a:pt x="63899" y="517324"/>
                  </a:lnTo>
                  <a:lnTo>
                    <a:pt x="64489" y="516508"/>
                  </a:lnTo>
                  <a:lnTo>
                    <a:pt x="65125" y="515645"/>
                  </a:lnTo>
                  <a:lnTo>
                    <a:pt x="65715" y="514828"/>
                  </a:lnTo>
                  <a:lnTo>
                    <a:pt x="66305" y="513966"/>
                  </a:lnTo>
                  <a:lnTo>
                    <a:pt x="66895" y="513149"/>
                  </a:lnTo>
                  <a:lnTo>
                    <a:pt x="67485" y="512287"/>
                  </a:lnTo>
                  <a:lnTo>
                    <a:pt x="68075" y="511470"/>
                  </a:lnTo>
                  <a:lnTo>
                    <a:pt x="68710" y="510608"/>
                  </a:lnTo>
                  <a:lnTo>
                    <a:pt x="69300" y="509791"/>
                  </a:lnTo>
                  <a:lnTo>
                    <a:pt x="69890" y="508929"/>
                  </a:lnTo>
                  <a:lnTo>
                    <a:pt x="70480" y="508112"/>
                  </a:lnTo>
                  <a:lnTo>
                    <a:pt x="71070" y="507249"/>
                  </a:lnTo>
                  <a:lnTo>
                    <a:pt x="71660" y="506432"/>
                  </a:lnTo>
                  <a:lnTo>
                    <a:pt x="72250" y="505570"/>
                  </a:lnTo>
                  <a:lnTo>
                    <a:pt x="72840" y="504753"/>
                  </a:lnTo>
                  <a:lnTo>
                    <a:pt x="73475" y="503891"/>
                  </a:lnTo>
                  <a:lnTo>
                    <a:pt x="74065" y="503074"/>
                  </a:lnTo>
                  <a:lnTo>
                    <a:pt x="74655" y="502212"/>
                  </a:lnTo>
                  <a:lnTo>
                    <a:pt x="75245" y="501395"/>
                  </a:lnTo>
                  <a:lnTo>
                    <a:pt x="75790" y="500533"/>
                  </a:lnTo>
                  <a:lnTo>
                    <a:pt x="76380" y="499716"/>
                  </a:lnTo>
                  <a:lnTo>
                    <a:pt x="76970" y="498853"/>
                  </a:lnTo>
                  <a:lnTo>
                    <a:pt x="77560" y="498037"/>
                  </a:lnTo>
                  <a:lnTo>
                    <a:pt x="78150" y="497174"/>
                  </a:lnTo>
                  <a:lnTo>
                    <a:pt x="78740" y="496357"/>
                  </a:lnTo>
                  <a:lnTo>
                    <a:pt x="79284" y="495495"/>
                  </a:lnTo>
                  <a:lnTo>
                    <a:pt x="79874" y="494678"/>
                  </a:lnTo>
                  <a:lnTo>
                    <a:pt x="80464" y="493816"/>
                  </a:lnTo>
                  <a:lnTo>
                    <a:pt x="81009" y="492999"/>
                  </a:lnTo>
                  <a:lnTo>
                    <a:pt x="81599" y="492137"/>
                  </a:lnTo>
                  <a:lnTo>
                    <a:pt x="82143" y="491320"/>
                  </a:lnTo>
                  <a:lnTo>
                    <a:pt x="82688" y="490457"/>
                  </a:lnTo>
                  <a:lnTo>
                    <a:pt x="83278" y="489641"/>
                  </a:lnTo>
                  <a:lnTo>
                    <a:pt x="83823" y="488778"/>
                  </a:lnTo>
                  <a:lnTo>
                    <a:pt x="84367" y="487961"/>
                  </a:lnTo>
                  <a:lnTo>
                    <a:pt x="84912" y="487099"/>
                  </a:lnTo>
                  <a:lnTo>
                    <a:pt x="85456" y="486282"/>
                  </a:lnTo>
                  <a:lnTo>
                    <a:pt x="86001" y="485420"/>
                  </a:lnTo>
                  <a:lnTo>
                    <a:pt x="86546" y="484603"/>
                  </a:lnTo>
                  <a:lnTo>
                    <a:pt x="87090" y="483741"/>
                  </a:lnTo>
                  <a:lnTo>
                    <a:pt x="87635" y="482924"/>
                  </a:lnTo>
                  <a:lnTo>
                    <a:pt x="88134" y="482062"/>
                  </a:lnTo>
                  <a:lnTo>
                    <a:pt x="88679" y="481245"/>
                  </a:lnTo>
                  <a:lnTo>
                    <a:pt x="89178" y="480382"/>
                  </a:lnTo>
                  <a:lnTo>
                    <a:pt x="89722" y="479565"/>
                  </a:lnTo>
                  <a:lnTo>
                    <a:pt x="90222" y="478703"/>
                  </a:lnTo>
                  <a:lnTo>
                    <a:pt x="90721" y="477886"/>
                  </a:lnTo>
                  <a:lnTo>
                    <a:pt x="91220" y="477024"/>
                  </a:lnTo>
                  <a:lnTo>
                    <a:pt x="91719" y="476207"/>
                  </a:lnTo>
                  <a:lnTo>
                    <a:pt x="92218" y="475345"/>
                  </a:lnTo>
                  <a:lnTo>
                    <a:pt x="92718" y="474528"/>
                  </a:lnTo>
                  <a:lnTo>
                    <a:pt x="93217" y="473666"/>
                  </a:lnTo>
                  <a:lnTo>
                    <a:pt x="93671" y="472849"/>
                  </a:lnTo>
                  <a:lnTo>
                    <a:pt x="94170" y="471986"/>
                  </a:lnTo>
                  <a:lnTo>
                    <a:pt x="94624" y="471170"/>
                  </a:lnTo>
                  <a:lnTo>
                    <a:pt x="95078" y="470307"/>
                  </a:lnTo>
                  <a:lnTo>
                    <a:pt x="95531" y="469490"/>
                  </a:lnTo>
                  <a:lnTo>
                    <a:pt x="95985" y="468628"/>
                  </a:lnTo>
                  <a:lnTo>
                    <a:pt x="96439" y="467811"/>
                  </a:lnTo>
                  <a:lnTo>
                    <a:pt x="96893" y="466949"/>
                  </a:lnTo>
                  <a:lnTo>
                    <a:pt x="97347" y="466132"/>
                  </a:lnTo>
                  <a:lnTo>
                    <a:pt x="97755" y="465270"/>
                  </a:lnTo>
                  <a:lnTo>
                    <a:pt x="98164" y="464453"/>
                  </a:lnTo>
                  <a:lnTo>
                    <a:pt x="98618" y="463591"/>
                  </a:lnTo>
                  <a:lnTo>
                    <a:pt x="99026" y="462774"/>
                  </a:lnTo>
                  <a:lnTo>
                    <a:pt x="99434" y="461911"/>
                  </a:lnTo>
                  <a:lnTo>
                    <a:pt x="99798" y="461094"/>
                  </a:lnTo>
                  <a:lnTo>
                    <a:pt x="100206" y="460232"/>
                  </a:lnTo>
                  <a:lnTo>
                    <a:pt x="100614" y="459415"/>
                  </a:lnTo>
                  <a:lnTo>
                    <a:pt x="100977" y="458553"/>
                  </a:lnTo>
                  <a:lnTo>
                    <a:pt x="101341" y="457736"/>
                  </a:lnTo>
                  <a:lnTo>
                    <a:pt x="101704" y="456874"/>
                  </a:lnTo>
                  <a:lnTo>
                    <a:pt x="102067" y="456057"/>
                  </a:lnTo>
                  <a:lnTo>
                    <a:pt x="102430" y="455195"/>
                  </a:lnTo>
                  <a:lnTo>
                    <a:pt x="102793" y="454378"/>
                  </a:lnTo>
                  <a:lnTo>
                    <a:pt x="103110" y="453515"/>
                  </a:lnTo>
                  <a:lnTo>
                    <a:pt x="103428" y="452699"/>
                  </a:lnTo>
                  <a:lnTo>
                    <a:pt x="103746" y="451836"/>
                  </a:lnTo>
                  <a:lnTo>
                    <a:pt x="104064" y="451019"/>
                  </a:lnTo>
                  <a:lnTo>
                    <a:pt x="104381" y="450157"/>
                  </a:lnTo>
                  <a:lnTo>
                    <a:pt x="104699" y="449340"/>
                  </a:lnTo>
                  <a:lnTo>
                    <a:pt x="104971" y="448478"/>
                  </a:lnTo>
                  <a:lnTo>
                    <a:pt x="105289" y="447661"/>
                  </a:lnTo>
                  <a:lnTo>
                    <a:pt x="105561" y="446799"/>
                  </a:lnTo>
                  <a:lnTo>
                    <a:pt x="105833" y="445982"/>
                  </a:lnTo>
                  <a:lnTo>
                    <a:pt x="106106" y="445120"/>
                  </a:lnTo>
                  <a:lnTo>
                    <a:pt x="106333" y="444303"/>
                  </a:lnTo>
                  <a:lnTo>
                    <a:pt x="106605" y="443440"/>
                  </a:lnTo>
                  <a:lnTo>
                    <a:pt x="106832" y="442623"/>
                  </a:lnTo>
                  <a:lnTo>
                    <a:pt x="107059" y="441761"/>
                  </a:lnTo>
                  <a:lnTo>
                    <a:pt x="107286" y="440944"/>
                  </a:lnTo>
                  <a:lnTo>
                    <a:pt x="107513" y="440082"/>
                  </a:lnTo>
                  <a:lnTo>
                    <a:pt x="107694" y="439265"/>
                  </a:lnTo>
                  <a:lnTo>
                    <a:pt x="107921" y="438403"/>
                  </a:lnTo>
                  <a:lnTo>
                    <a:pt x="108103" y="437586"/>
                  </a:lnTo>
                  <a:lnTo>
                    <a:pt x="108284" y="436724"/>
                  </a:lnTo>
                  <a:lnTo>
                    <a:pt x="108466" y="435861"/>
                  </a:lnTo>
                  <a:lnTo>
                    <a:pt x="108602" y="435044"/>
                  </a:lnTo>
                  <a:lnTo>
                    <a:pt x="108783" y="434182"/>
                  </a:lnTo>
                  <a:lnTo>
                    <a:pt x="108920" y="433365"/>
                  </a:lnTo>
                  <a:lnTo>
                    <a:pt x="109056" y="432503"/>
                  </a:lnTo>
                  <a:lnTo>
                    <a:pt x="109192" y="431686"/>
                  </a:lnTo>
                  <a:lnTo>
                    <a:pt x="109328" y="430824"/>
                  </a:lnTo>
                  <a:lnTo>
                    <a:pt x="109419" y="430007"/>
                  </a:lnTo>
                  <a:lnTo>
                    <a:pt x="109555" y="429145"/>
                  </a:lnTo>
                  <a:lnTo>
                    <a:pt x="109646" y="428328"/>
                  </a:lnTo>
                  <a:lnTo>
                    <a:pt x="109736" y="427465"/>
                  </a:lnTo>
                  <a:lnTo>
                    <a:pt x="109782" y="426648"/>
                  </a:lnTo>
                  <a:lnTo>
                    <a:pt x="109873" y="425786"/>
                  </a:lnTo>
                  <a:lnTo>
                    <a:pt x="109918" y="424969"/>
                  </a:lnTo>
                  <a:lnTo>
                    <a:pt x="109963" y="424107"/>
                  </a:lnTo>
                  <a:lnTo>
                    <a:pt x="110009" y="423290"/>
                  </a:lnTo>
                  <a:lnTo>
                    <a:pt x="110054" y="422428"/>
                  </a:lnTo>
                  <a:lnTo>
                    <a:pt x="110100" y="421611"/>
                  </a:lnTo>
                  <a:lnTo>
                    <a:pt x="110100" y="420749"/>
                  </a:lnTo>
                  <a:lnTo>
                    <a:pt x="110100" y="419932"/>
                  </a:lnTo>
                  <a:lnTo>
                    <a:pt x="110100" y="419069"/>
                  </a:lnTo>
                  <a:lnTo>
                    <a:pt x="110100" y="418253"/>
                  </a:lnTo>
                  <a:lnTo>
                    <a:pt x="110100" y="417390"/>
                  </a:lnTo>
                  <a:lnTo>
                    <a:pt x="110054" y="416573"/>
                  </a:lnTo>
                  <a:lnTo>
                    <a:pt x="110009" y="415711"/>
                  </a:lnTo>
                  <a:lnTo>
                    <a:pt x="109963" y="414894"/>
                  </a:lnTo>
                  <a:lnTo>
                    <a:pt x="109918" y="414032"/>
                  </a:lnTo>
                  <a:lnTo>
                    <a:pt x="109873" y="413215"/>
                  </a:lnTo>
                  <a:lnTo>
                    <a:pt x="109782" y="412353"/>
                  </a:lnTo>
                </a:path>
                <a:path w="110490" h="839469">
                  <a:moveTo>
                    <a:pt x="109782" y="412353"/>
                  </a:moveTo>
                  <a:lnTo>
                    <a:pt x="109736" y="411536"/>
                  </a:lnTo>
                  <a:lnTo>
                    <a:pt x="109646" y="410674"/>
                  </a:lnTo>
                  <a:lnTo>
                    <a:pt x="109555" y="409857"/>
                  </a:lnTo>
                  <a:lnTo>
                    <a:pt x="109419" y="408994"/>
                  </a:lnTo>
                  <a:lnTo>
                    <a:pt x="109328" y="408177"/>
                  </a:lnTo>
                  <a:lnTo>
                    <a:pt x="109192" y="407315"/>
                  </a:lnTo>
                  <a:lnTo>
                    <a:pt x="109056" y="406498"/>
                  </a:lnTo>
                  <a:lnTo>
                    <a:pt x="108920" y="405636"/>
                  </a:lnTo>
                  <a:lnTo>
                    <a:pt x="108783" y="404819"/>
                  </a:lnTo>
                  <a:lnTo>
                    <a:pt x="108602" y="403957"/>
                  </a:lnTo>
                  <a:lnTo>
                    <a:pt x="108466" y="403140"/>
                  </a:lnTo>
                  <a:lnTo>
                    <a:pt x="108284" y="402278"/>
                  </a:lnTo>
                  <a:lnTo>
                    <a:pt x="108103" y="401461"/>
                  </a:lnTo>
                  <a:lnTo>
                    <a:pt x="107921" y="400598"/>
                  </a:lnTo>
                  <a:lnTo>
                    <a:pt x="107694" y="399782"/>
                  </a:lnTo>
                  <a:lnTo>
                    <a:pt x="107513" y="398919"/>
                  </a:lnTo>
                  <a:lnTo>
                    <a:pt x="107286" y="398102"/>
                  </a:lnTo>
                  <a:lnTo>
                    <a:pt x="107059" y="397240"/>
                  </a:lnTo>
                  <a:lnTo>
                    <a:pt x="106832" y="396423"/>
                  </a:lnTo>
                  <a:lnTo>
                    <a:pt x="106605" y="395561"/>
                  </a:lnTo>
                  <a:lnTo>
                    <a:pt x="106333" y="394744"/>
                  </a:lnTo>
                  <a:lnTo>
                    <a:pt x="106106" y="393882"/>
                  </a:lnTo>
                  <a:lnTo>
                    <a:pt x="105833" y="393065"/>
                  </a:lnTo>
                  <a:lnTo>
                    <a:pt x="105561" y="392203"/>
                  </a:lnTo>
                  <a:lnTo>
                    <a:pt x="105289" y="391386"/>
                  </a:lnTo>
                  <a:lnTo>
                    <a:pt x="104971" y="390523"/>
                  </a:lnTo>
                  <a:lnTo>
                    <a:pt x="104699" y="389706"/>
                  </a:lnTo>
                  <a:lnTo>
                    <a:pt x="104381" y="388844"/>
                  </a:lnTo>
                  <a:lnTo>
                    <a:pt x="104064" y="388027"/>
                  </a:lnTo>
                  <a:lnTo>
                    <a:pt x="103746" y="387165"/>
                  </a:lnTo>
                  <a:lnTo>
                    <a:pt x="103428" y="386348"/>
                  </a:lnTo>
                  <a:lnTo>
                    <a:pt x="103110" y="385486"/>
                  </a:lnTo>
                  <a:lnTo>
                    <a:pt x="102793" y="384669"/>
                  </a:lnTo>
                  <a:lnTo>
                    <a:pt x="102430" y="383807"/>
                  </a:lnTo>
                  <a:lnTo>
                    <a:pt x="102067" y="382990"/>
                  </a:lnTo>
                  <a:lnTo>
                    <a:pt x="101704" y="382127"/>
                  </a:lnTo>
                  <a:lnTo>
                    <a:pt x="101341" y="381311"/>
                  </a:lnTo>
                  <a:lnTo>
                    <a:pt x="100977" y="380448"/>
                  </a:lnTo>
                  <a:lnTo>
                    <a:pt x="100614" y="379631"/>
                  </a:lnTo>
                  <a:lnTo>
                    <a:pt x="100206" y="378769"/>
                  </a:lnTo>
                  <a:lnTo>
                    <a:pt x="99798" y="377952"/>
                  </a:lnTo>
                  <a:lnTo>
                    <a:pt x="99434" y="377090"/>
                  </a:lnTo>
                  <a:lnTo>
                    <a:pt x="99026" y="376273"/>
                  </a:lnTo>
                  <a:lnTo>
                    <a:pt x="98618" y="375411"/>
                  </a:lnTo>
                  <a:lnTo>
                    <a:pt x="98164" y="374594"/>
                  </a:lnTo>
                  <a:lnTo>
                    <a:pt x="97755" y="373731"/>
                  </a:lnTo>
                  <a:lnTo>
                    <a:pt x="97347" y="372915"/>
                  </a:lnTo>
                  <a:lnTo>
                    <a:pt x="96893" y="372052"/>
                  </a:lnTo>
                  <a:lnTo>
                    <a:pt x="96439" y="371235"/>
                  </a:lnTo>
                  <a:lnTo>
                    <a:pt x="95985" y="370373"/>
                  </a:lnTo>
                  <a:lnTo>
                    <a:pt x="95531" y="369556"/>
                  </a:lnTo>
                  <a:lnTo>
                    <a:pt x="95078" y="368694"/>
                  </a:lnTo>
                  <a:lnTo>
                    <a:pt x="94624" y="367877"/>
                  </a:lnTo>
                  <a:lnTo>
                    <a:pt x="94170" y="367015"/>
                  </a:lnTo>
                  <a:lnTo>
                    <a:pt x="93671" y="366198"/>
                  </a:lnTo>
                  <a:lnTo>
                    <a:pt x="93217" y="365336"/>
                  </a:lnTo>
                  <a:lnTo>
                    <a:pt x="92718" y="364519"/>
                  </a:lnTo>
                  <a:lnTo>
                    <a:pt x="92218" y="363656"/>
                  </a:lnTo>
                  <a:lnTo>
                    <a:pt x="91719" y="362839"/>
                  </a:lnTo>
                  <a:lnTo>
                    <a:pt x="91220" y="361977"/>
                  </a:lnTo>
                  <a:lnTo>
                    <a:pt x="90721" y="361160"/>
                  </a:lnTo>
                  <a:lnTo>
                    <a:pt x="90222" y="360298"/>
                  </a:lnTo>
                  <a:lnTo>
                    <a:pt x="89722" y="359481"/>
                  </a:lnTo>
                  <a:lnTo>
                    <a:pt x="89178" y="358619"/>
                  </a:lnTo>
                  <a:lnTo>
                    <a:pt x="88679" y="357802"/>
                  </a:lnTo>
                  <a:lnTo>
                    <a:pt x="88134" y="356940"/>
                  </a:lnTo>
                  <a:lnTo>
                    <a:pt x="87635" y="356077"/>
                  </a:lnTo>
                  <a:lnTo>
                    <a:pt x="87090" y="355260"/>
                  </a:lnTo>
                  <a:lnTo>
                    <a:pt x="86546" y="354398"/>
                  </a:lnTo>
                  <a:lnTo>
                    <a:pt x="86001" y="353581"/>
                  </a:lnTo>
                  <a:lnTo>
                    <a:pt x="85456" y="352719"/>
                  </a:lnTo>
                  <a:lnTo>
                    <a:pt x="84912" y="351902"/>
                  </a:lnTo>
                  <a:lnTo>
                    <a:pt x="84367" y="351040"/>
                  </a:lnTo>
                  <a:lnTo>
                    <a:pt x="83823" y="350223"/>
                  </a:lnTo>
                  <a:lnTo>
                    <a:pt x="83278" y="349361"/>
                  </a:lnTo>
                  <a:lnTo>
                    <a:pt x="82688" y="348544"/>
                  </a:lnTo>
                  <a:lnTo>
                    <a:pt x="82143" y="347681"/>
                  </a:lnTo>
                  <a:lnTo>
                    <a:pt x="81599" y="346865"/>
                  </a:lnTo>
                  <a:lnTo>
                    <a:pt x="81009" y="346002"/>
                  </a:lnTo>
                  <a:lnTo>
                    <a:pt x="80464" y="345185"/>
                  </a:lnTo>
                  <a:lnTo>
                    <a:pt x="79874" y="344323"/>
                  </a:lnTo>
                  <a:lnTo>
                    <a:pt x="79284" y="343506"/>
                  </a:lnTo>
                  <a:lnTo>
                    <a:pt x="78740" y="342644"/>
                  </a:lnTo>
                  <a:lnTo>
                    <a:pt x="78150" y="341827"/>
                  </a:lnTo>
                  <a:lnTo>
                    <a:pt x="77560" y="340965"/>
                  </a:lnTo>
                  <a:lnTo>
                    <a:pt x="76970" y="340148"/>
                  </a:lnTo>
                  <a:lnTo>
                    <a:pt x="76380" y="339286"/>
                  </a:lnTo>
                  <a:lnTo>
                    <a:pt x="75790" y="338469"/>
                  </a:lnTo>
                  <a:lnTo>
                    <a:pt x="75245" y="337606"/>
                  </a:lnTo>
                  <a:lnTo>
                    <a:pt x="74655" y="336789"/>
                  </a:lnTo>
                  <a:lnTo>
                    <a:pt x="74065" y="335927"/>
                  </a:lnTo>
                  <a:lnTo>
                    <a:pt x="73475" y="335110"/>
                  </a:lnTo>
                  <a:lnTo>
                    <a:pt x="72840" y="334248"/>
                  </a:lnTo>
                  <a:lnTo>
                    <a:pt x="72250" y="333431"/>
                  </a:lnTo>
                  <a:lnTo>
                    <a:pt x="71660" y="332569"/>
                  </a:lnTo>
                  <a:lnTo>
                    <a:pt x="71070" y="331752"/>
                  </a:lnTo>
                  <a:lnTo>
                    <a:pt x="70480" y="330890"/>
                  </a:lnTo>
                  <a:lnTo>
                    <a:pt x="69890" y="330073"/>
                  </a:lnTo>
                  <a:lnTo>
                    <a:pt x="69300" y="329210"/>
                  </a:lnTo>
                  <a:lnTo>
                    <a:pt x="68710" y="328394"/>
                  </a:lnTo>
                  <a:lnTo>
                    <a:pt x="68075" y="327531"/>
                  </a:lnTo>
                  <a:lnTo>
                    <a:pt x="67485" y="326714"/>
                  </a:lnTo>
                  <a:lnTo>
                    <a:pt x="66895" y="325852"/>
                  </a:lnTo>
                  <a:lnTo>
                    <a:pt x="66305" y="325035"/>
                  </a:lnTo>
                  <a:lnTo>
                    <a:pt x="65715" y="324173"/>
                  </a:lnTo>
                  <a:lnTo>
                    <a:pt x="65125" y="323356"/>
                  </a:lnTo>
                  <a:lnTo>
                    <a:pt x="64489" y="322494"/>
                  </a:lnTo>
                  <a:lnTo>
                    <a:pt x="63899" y="321677"/>
                  </a:lnTo>
                  <a:lnTo>
                    <a:pt x="63309" y="320814"/>
                  </a:lnTo>
                  <a:lnTo>
                    <a:pt x="62719" y="319998"/>
                  </a:lnTo>
                  <a:lnTo>
                    <a:pt x="62129" y="319135"/>
                  </a:lnTo>
                  <a:lnTo>
                    <a:pt x="61539" y="318318"/>
                  </a:lnTo>
                  <a:lnTo>
                    <a:pt x="60949" y="317456"/>
                  </a:lnTo>
                  <a:lnTo>
                    <a:pt x="60359" y="316639"/>
                  </a:lnTo>
                  <a:lnTo>
                    <a:pt x="59769" y="315777"/>
                  </a:lnTo>
                  <a:lnTo>
                    <a:pt x="59179" y="314960"/>
                  </a:lnTo>
                  <a:lnTo>
                    <a:pt x="58589" y="314098"/>
                  </a:lnTo>
                  <a:lnTo>
                    <a:pt x="57999" y="313281"/>
                  </a:lnTo>
                  <a:lnTo>
                    <a:pt x="57409" y="312419"/>
                  </a:lnTo>
                  <a:lnTo>
                    <a:pt x="56819" y="311602"/>
                  </a:lnTo>
                  <a:lnTo>
                    <a:pt x="56229" y="310739"/>
                  </a:lnTo>
                  <a:lnTo>
                    <a:pt x="55640" y="309922"/>
                  </a:lnTo>
                  <a:lnTo>
                    <a:pt x="55050" y="309060"/>
                  </a:lnTo>
                  <a:lnTo>
                    <a:pt x="54460" y="308243"/>
                  </a:lnTo>
                  <a:lnTo>
                    <a:pt x="53915" y="307381"/>
                  </a:lnTo>
                  <a:lnTo>
                    <a:pt x="53325" y="306564"/>
                  </a:lnTo>
                  <a:lnTo>
                    <a:pt x="52735" y="305702"/>
                  </a:lnTo>
                </a:path>
                <a:path w="110490" h="839469">
                  <a:moveTo>
                    <a:pt x="52735" y="305702"/>
                  </a:moveTo>
                  <a:lnTo>
                    <a:pt x="52190" y="304885"/>
                  </a:lnTo>
                  <a:lnTo>
                    <a:pt x="51600" y="304023"/>
                  </a:lnTo>
                  <a:lnTo>
                    <a:pt x="51056" y="303206"/>
                  </a:lnTo>
                  <a:lnTo>
                    <a:pt x="50466" y="302343"/>
                  </a:lnTo>
                  <a:lnTo>
                    <a:pt x="49921" y="301527"/>
                  </a:lnTo>
                  <a:lnTo>
                    <a:pt x="49331" y="300664"/>
                  </a:lnTo>
                  <a:lnTo>
                    <a:pt x="48787" y="299847"/>
                  </a:lnTo>
                  <a:lnTo>
                    <a:pt x="48242" y="298985"/>
                  </a:lnTo>
                  <a:lnTo>
                    <a:pt x="47697" y="298168"/>
                  </a:lnTo>
                  <a:lnTo>
                    <a:pt x="47107" y="297306"/>
                  </a:lnTo>
                  <a:lnTo>
                    <a:pt x="46563" y="296489"/>
                  </a:lnTo>
                  <a:lnTo>
                    <a:pt x="46018" y="295627"/>
                  </a:lnTo>
                  <a:lnTo>
                    <a:pt x="45474" y="294810"/>
                  </a:lnTo>
                  <a:lnTo>
                    <a:pt x="44974" y="293948"/>
                  </a:lnTo>
                  <a:lnTo>
                    <a:pt x="44430" y="293131"/>
                  </a:lnTo>
                  <a:lnTo>
                    <a:pt x="43885" y="292268"/>
                  </a:lnTo>
                  <a:lnTo>
                    <a:pt x="43341" y="291451"/>
                  </a:lnTo>
                  <a:lnTo>
                    <a:pt x="42841" y="290589"/>
                  </a:lnTo>
                  <a:lnTo>
                    <a:pt x="42297" y="289772"/>
                  </a:lnTo>
                  <a:lnTo>
                    <a:pt x="41752" y="288910"/>
                  </a:lnTo>
                  <a:lnTo>
                    <a:pt x="41253" y="288093"/>
                  </a:lnTo>
                  <a:lnTo>
                    <a:pt x="40754" y="287231"/>
                  </a:lnTo>
                  <a:lnTo>
                    <a:pt x="40209" y="286414"/>
                  </a:lnTo>
                  <a:lnTo>
                    <a:pt x="39710" y="285552"/>
                  </a:lnTo>
                  <a:lnTo>
                    <a:pt x="39211" y="284735"/>
                  </a:lnTo>
                  <a:lnTo>
                    <a:pt x="38712" y="283872"/>
                  </a:lnTo>
                  <a:lnTo>
                    <a:pt x="38212" y="283056"/>
                  </a:lnTo>
                  <a:lnTo>
                    <a:pt x="37713" y="282193"/>
                  </a:lnTo>
                  <a:lnTo>
                    <a:pt x="37214" y="281376"/>
                  </a:lnTo>
                  <a:lnTo>
                    <a:pt x="36715" y="280514"/>
                  </a:lnTo>
                  <a:lnTo>
                    <a:pt x="36261" y="279697"/>
                  </a:lnTo>
                  <a:lnTo>
                    <a:pt x="35762" y="278835"/>
                  </a:lnTo>
                  <a:lnTo>
                    <a:pt x="35262" y="278018"/>
                  </a:lnTo>
                  <a:lnTo>
                    <a:pt x="34809" y="277156"/>
                  </a:lnTo>
                  <a:lnTo>
                    <a:pt x="34355" y="276293"/>
                  </a:lnTo>
                  <a:lnTo>
                    <a:pt x="33855" y="275477"/>
                  </a:lnTo>
                  <a:lnTo>
                    <a:pt x="33402" y="274614"/>
                  </a:lnTo>
                  <a:lnTo>
                    <a:pt x="32948" y="273797"/>
                  </a:lnTo>
                  <a:lnTo>
                    <a:pt x="32494" y="272935"/>
                  </a:lnTo>
                  <a:lnTo>
                    <a:pt x="32040" y="272118"/>
                  </a:lnTo>
                  <a:lnTo>
                    <a:pt x="31586" y="271256"/>
                  </a:lnTo>
                  <a:lnTo>
                    <a:pt x="31132" y="270439"/>
                  </a:lnTo>
                  <a:lnTo>
                    <a:pt x="30679" y="269577"/>
                  </a:lnTo>
                  <a:lnTo>
                    <a:pt x="30270" y="268760"/>
                  </a:lnTo>
                  <a:lnTo>
                    <a:pt x="29816" y="267897"/>
                  </a:lnTo>
                  <a:lnTo>
                    <a:pt x="29408" y="267081"/>
                  </a:lnTo>
                  <a:lnTo>
                    <a:pt x="28954" y="266218"/>
                  </a:lnTo>
                  <a:lnTo>
                    <a:pt x="28546" y="265401"/>
                  </a:lnTo>
                  <a:lnTo>
                    <a:pt x="28137" y="264539"/>
                  </a:lnTo>
                  <a:lnTo>
                    <a:pt x="27729" y="263722"/>
                  </a:lnTo>
                  <a:lnTo>
                    <a:pt x="27320" y="262860"/>
                  </a:lnTo>
                  <a:lnTo>
                    <a:pt x="26912" y="262043"/>
                  </a:lnTo>
                  <a:lnTo>
                    <a:pt x="26503" y="261181"/>
                  </a:lnTo>
                  <a:lnTo>
                    <a:pt x="26095" y="260364"/>
                  </a:lnTo>
                  <a:lnTo>
                    <a:pt x="25686" y="259502"/>
                  </a:lnTo>
                  <a:lnTo>
                    <a:pt x="25323" y="258685"/>
                  </a:lnTo>
                  <a:lnTo>
                    <a:pt x="24915" y="257822"/>
                  </a:lnTo>
                  <a:lnTo>
                    <a:pt x="24552" y="257005"/>
                  </a:lnTo>
                  <a:lnTo>
                    <a:pt x="24143" y="256143"/>
                  </a:lnTo>
                  <a:lnTo>
                    <a:pt x="23780" y="255326"/>
                  </a:lnTo>
                  <a:lnTo>
                    <a:pt x="23417" y="254464"/>
                  </a:lnTo>
                  <a:lnTo>
                    <a:pt x="23054" y="253647"/>
                  </a:lnTo>
                  <a:lnTo>
                    <a:pt x="22691" y="252785"/>
                  </a:lnTo>
                  <a:lnTo>
                    <a:pt x="22328" y="251968"/>
                  </a:lnTo>
                  <a:lnTo>
                    <a:pt x="21965" y="251106"/>
                  </a:lnTo>
                  <a:lnTo>
                    <a:pt x="21602" y="250289"/>
                  </a:lnTo>
                  <a:lnTo>
                    <a:pt x="21284" y="249426"/>
                  </a:lnTo>
                  <a:lnTo>
                    <a:pt x="20921" y="248610"/>
                  </a:lnTo>
                  <a:lnTo>
                    <a:pt x="20604" y="247747"/>
                  </a:lnTo>
                  <a:lnTo>
                    <a:pt x="20240" y="246930"/>
                  </a:lnTo>
                  <a:lnTo>
                    <a:pt x="19923" y="246068"/>
                  </a:lnTo>
                  <a:lnTo>
                    <a:pt x="19605" y="245251"/>
                  </a:lnTo>
                  <a:lnTo>
                    <a:pt x="19287" y="244389"/>
                  </a:lnTo>
                  <a:lnTo>
                    <a:pt x="18970" y="243572"/>
                  </a:lnTo>
                  <a:lnTo>
                    <a:pt x="18652" y="242710"/>
                  </a:lnTo>
                  <a:lnTo>
                    <a:pt x="18334" y="241893"/>
                  </a:lnTo>
                  <a:lnTo>
                    <a:pt x="18017" y="241031"/>
                  </a:lnTo>
                  <a:lnTo>
                    <a:pt x="17699" y="240214"/>
                  </a:lnTo>
                  <a:lnTo>
                    <a:pt x="17427" y="239351"/>
                  </a:lnTo>
                  <a:lnTo>
                    <a:pt x="17109" y="238534"/>
                  </a:lnTo>
                  <a:lnTo>
                    <a:pt x="16837" y="237672"/>
                  </a:lnTo>
                  <a:lnTo>
                    <a:pt x="16519" y="236855"/>
                  </a:lnTo>
                  <a:lnTo>
                    <a:pt x="16247" y="235993"/>
                  </a:lnTo>
                  <a:lnTo>
                    <a:pt x="15974" y="235176"/>
                  </a:lnTo>
                  <a:lnTo>
                    <a:pt x="15657" y="234314"/>
                  </a:lnTo>
                  <a:lnTo>
                    <a:pt x="15384" y="233497"/>
                  </a:lnTo>
                  <a:lnTo>
                    <a:pt x="15112" y="232635"/>
                  </a:lnTo>
                  <a:lnTo>
                    <a:pt x="14840" y="231818"/>
                  </a:lnTo>
                  <a:lnTo>
                    <a:pt x="14613" y="230955"/>
                  </a:lnTo>
                  <a:lnTo>
                    <a:pt x="14341" y="230139"/>
                  </a:lnTo>
                  <a:lnTo>
                    <a:pt x="14068" y="229276"/>
                  </a:lnTo>
                  <a:lnTo>
                    <a:pt x="13841" y="228459"/>
                  </a:lnTo>
                  <a:lnTo>
                    <a:pt x="13569" y="227597"/>
                  </a:lnTo>
                  <a:lnTo>
                    <a:pt x="13342" y="226780"/>
                  </a:lnTo>
                  <a:lnTo>
                    <a:pt x="13070" y="225918"/>
                  </a:lnTo>
                  <a:lnTo>
                    <a:pt x="12843" y="225101"/>
                  </a:lnTo>
                  <a:lnTo>
                    <a:pt x="12616" y="224239"/>
                  </a:lnTo>
                  <a:lnTo>
                    <a:pt x="12389" y="223422"/>
                  </a:lnTo>
                  <a:lnTo>
                    <a:pt x="12162" y="222560"/>
                  </a:lnTo>
                  <a:lnTo>
                    <a:pt x="11935" y="221743"/>
                  </a:lnTo>
                  <a:lnTo>
                    <a:pt x="11708" y="220880"/>
                  </a:lnTo>
                  <a:lnTo>
                    <a:pt x="11481" y="220063"/>
                  </a:lnTo>
                  <a:lnTo>
                    <a:pt x="11255" y="219201"/>
                  </a:lnTo>
                  <a:lnTo>
                    <a:pt x="11028" y="218384"/>
                  </a:lnTo>
                  <a:lnTo>
                    <a:pt x="10846" y="217522"/>
                  </a:lnTo>
                  <a:lnTo>
                    <a:pt x="10619" y="216705"/>
                  </a:lnTo>
                  <a:lnTo>
                    <a:pt x="10438" y="215843"/>
                  </a:lnTo>
                  <a:lnTo>
                    <a:pt x="10211" y="215026"/>
                  </a:lnTo>
                  <a:lnTo>
                    <a:pt x="10029" y="214164"/>
                  </a:lnTo>
                  <a:lnTo>
                    <a:pt x="9802" y="213347"/>
                  </a:lnTo>
                  <a:lnTo>
                    <a:pt x="9621" y="212484"/>
                  </a:lnTo>
                  <a:lnTo>
                    <a:pt x="9439" y="211667"/>
                  </a:lnTo>
                  <a:lnTo>
                    <a:pt x="9258" y="210805"/>
                  </a:lnTo>
                  <a:lnTo>
                    <a:pt x="9076" y="209988"/>
                  </a:lnTo>
                  <a:lnTo>
                    <a:pt x="8895" y="209126"/>
                  </a:lnTo>
                  <a:lnTo>
                    <a:pt x="8713" y="208309"/>
                  </a:lnTo>
                  <a:lnTo>
                    <a:pt x="8532" y="207447"/>
                  </a:lnTo>
                  <a:lnTo>
                    <a:pt x="8350" y="206630"/>
                  </a:lnTo>
                  <a:lnTo>
                    <a:pt x="8214" y="205768"/>
                  </a:lnTo>
                  <a:lnTo>
                    <a:pt x="8032" y="204951"/>
                  </a:lnTo>
                  <a:lnTo>
                    <a:pt x="7851" y="204088"/>
                  </a:lnTo>
                  <a:lnTo>
                    <a:pt x="7715" y="203272"/>
                  </a:lnTo>
                  <a:lnTo>
                    <a:pt x="7533" y="202409"/>
                  </a:lnTo>
                  <a:lnTo>
                    <a:pt x="7397" y="201592"/>
                  </a:lnTo>
                  <a:lnTo>
                    <a:pt x="7261" y="200730"/>
                  </a:lnTo>
                  <a:lnTo>
                    <a:pt x="7079" y="199913"/>
                  </a:lnTo>
                  <a:lnTo>
                    <a:pt x="6943" y="199051"/>
                  </a:lnTo>
                </a:path>
                <a:path w="110490" h="839469">
                  <a:moveTo>
                    <a:pt x="6943" y="199051"/>
                  </a:moveTo>
                  <a:lnTo>
                    <a:pt x="6807" y="198234"/>
                  </a:lnTo>
                  <a:lnTo>
                    <a:pt x="6671" y="197372"/>
                  </a:lnTo>
                  <a:lnTo>
                    <a:pt x="6535" y="196555"/>
                  </a:lnTo>
                  <a:lnTo>
                    <a:pt x="6399" y="195693"/>
                  </a:lnTo>
                  <a:lnTo>
                    <a:pt x="6262" y="194830"/>
                  </a:lnTo>
                  <a:lnTo>
                    <a:pt x="6126" y="194013"/>
                  </a:lnTo>
                  <a:lnTo>
                    <a:pt x="5990" y="193151"/>
                  </a:lnTo>
                  <a:lnTo>
                    <a:pt x="5854" y="192334"/>
                  </a:lnTo>
                  <a:lnTo>
                    <a:pt x="5718" y="191472"/>
                  </a:lnTo>
                  <a:lnTo>
                    <a:pt x="5582" y="190655"/>
                  </a:lnTo>
                  <a:lnTo>
                    <a:pt x="5491" y="189793"/>
                  </a:lnTo>
                  <a:lnTo>
                    <a:pt x="5355" y="188976"/>
                  </a:lnTo>
                  <a:lnTo>
                    <a:pt x="5264" y="188114"/>
                  </a:lnTo>
                  <a:lnTo>
                    <a:pt x="5128" y="187297"/>
                  </a:lnTo>
                  <a:lnTo>
                    <a:pt x="5037" y="186434"/>
                  </a:lnTo>
                  <a:lnTo>
                    <a:pt x="4901" y="185617"/>
                  </a:lnTo>
                  <a:lnTo>
                    <a:pt x="4810" y="184755"/>
                  </a:lnTo>
                  <a:lnTo>
                    <a:pt x="4674" y="183938"/>
                  </a:lnTo>
                  <a:lnTo>
                    <a:pt x="4583" y="183076"/>
                  </a:lnTo>
                  <a:lnTo>
                    <a:pt x="4492" y="182259"/>
                  </a:lnTo>
                  <a:lnTo>
                    <a:pt x="4402" y="181397"/>
                  </a:lnTo>
                  <a:lnTo>
                    <a:pt x="4266" y="180580"/>
                  </a:lnTo>
                  <a:lnTo>
                    <a:pt x="4175" y="179718"/>
                  </a:lnTo>
                  <a:lnTo>
                    <a:pt x="4084" y="178901"/>
                  </a:lnTo>
                  <a:lnTo>
                    <a:pt x="3993" y="178038"/>
                  </a:lnTo>
                  <a:lnTo>
                    <a:pt x="3902" y="177222"/>
                  </a:lnTo>
                  <a:lnTo>
                    <a:pt x="3812" y="176359"/>
                  </a:lnTo>
                  <a:lnTo>
                    <a:pt x="3721" y="175542"/>
                  </a:lnTo>
                  <a:lnTo>
                    <a:pt x="3630" y="174680"/>
                  </a:lnTo>
                  <a:lnTo>
                    <a:pt x="3539" y="173863"/>
                  </a:lnTo>
                  <a:lnTo>
                    <a:pt x="3494" y="173001"/>
                  </a:lnTo>
                  <a:lnTo>
                    <a:pt x="3403" y="172184"/>
                  </a:lnTo>
                  <a:lnTo>
                    <a:pt x="3312" y="171322"/>
                  </a:lnTo>
                  <a:lnTo>
                    <a:pt x="3222" y="170505"/>
                  </a:lnTo>
                  <a:lnTo>
                    <a:pt x="3176" y="169643"/>
                  </a:lnTo>
                  <a:lnTo>
                    <a:pt x="3086" y="168826"/>
                  </a:lnTo>
                  <a:lnTo>
                    <a:pt x="2995" y="167963"/>
                  </a:lnTo>
                  <a:lnTo>
                    <a:pt x="2949" y="167146"/>
                  </a:lnTo>
                  <a:lnTo>
                    <a:pt x="2859" y="166284"/>
                  </a:lnTo>
                  <a:lnTo>
                    <a:pt x="2813" y="165467"/>
                  </a:lnTo>
                  <a:lnTo>
                    <a:pt x="2723" y="164605"/>
                  </a:lnTo>
                  <a:lnTo>
                    <a:pt x="2677" y="163788"/>
                  </a:lnTo>
                  <a:lnTo>
                    <a:pt x="2586" y="162926"/>
                  </a:lnTo>
                  <a:lnTo>
                    <a:pt x="2541" y="162109"/>
                  </a:lnTo>
                  <a:lnTo>
                    <a:pt x="2496" y="161247"/>
                  </a:lnTo>
                  <a:lnTo>
                    <a:pt x="2405" y="160430"/>
                  </a:lnTo>
                  <a:lnTo>
                    <a:pt x="2359" y="159567"/>
                  </a:lnTo>
                  <a:lnTo>
                    <a:pt x="2314" y="158750"/>
                  </a:lnTo>
                  <a:lnTo>
                    <a:pt x="2223" y="157888"/>
                  </a:lnTo>
                  <a:lnTo>
                    <a:pt x="2178" y="157071"/>
                  </a:lnTo>
                  <a:lnTo>
                    <a:pt x="2133" y="156209"/>
                  </a:lnTo>
                  <a:lnTo>
                    <a:pt x="2087" y="155392"/>
                  </a:lnTo>
                  <a:lnTo>
                    <a:pt x="2042" y="154530"/>
                  </a:lnTo>
                  <a:lnTo>
                    <a:pt x="1996" y="153713"/>
                  </a:lnTo>
                  <a:lnTo>
                    <a:pt x="1906" y="152851"/>
                  </a:lnTo>
                  <a:lnTo>
                    <a:pt x="1860" y="152034"/>
                  </a:lnTo>
                  <a:lnTo>
                    <a:pt x="1815" y="151171"/>
                  </a:lnTo>
                  <a:lnTo>
                    <a:pt x="1769" y="150355"/>
                  </a:lnTo>
                  <a:lnTo>
                    <a:pt x="1724" y="149492"/>
                  </a:lnTo>
                  <a:lnTo>
                    <a:pt x="1679" y="148675"/>
                  </a:lnTo>
                  <a:lnTo>
                    <a:pt x="1633" y="147813"/>
                  </a:lnTo>
                  <a:lnTo>
                    <a:pt x="1588" y="146996"/>
                  </a:lnTo>
                  <a:lnTo>
                    <a:pt x="1543" y="146134"/>
                  </a:lnTo>
                  <a:lnTo>
                    <a:pt x="1543" y="145317"/>
                  </a:lnTo>
                  <a:lnTo>
                    <a:pt x="1497" y="144455"/>
                  </a:lnTo>
                  <a:lnTo>
                    <a:pt x="1452" y="143638"/>
                  </a:lnTo>
                  <a:lnTo>
                    <a:pt x="1406" y="142776"/>
                  </a:lnTo>
                  <a:lnTo>
                    <a:pt x="1361" y="141959"/>
                  </a:lnTo>
                  <a:lnTo>
                    <a:pt x="1316" y="141096"/>
                  </a:lnTo>
                  <a:lnTo>
                    <a:pt x="1316" y="140279"/>
                  </a:lnTo>
                  <a:lnTo>
                    <a:pt x="1270" y="139417"/>
                  </a:lnTo>
                  <a:lnTo>
                    <a:pt x="1225" y="138600"/>
                  </a:lnTo>
                  <a:lnTo>
                    <a:pt x="1179" y="137738"/>
                  </a:lnTo>
                  <a:lnTo>
                    <a:pt x="1179" y="136921"/>
                  </a:lnTo>
                  <a:lnTo>
                    <a:pt x="1134" y="136059"/>
                  </a:lnTo>
                  <a:lnTo>
                    <a:pt x="1089" y="135242"/>
                  </a:lnTo>
                  <a:lnTo>
                    <a:pt x="1089" y="134380"/>
                  </a:lnTo>
                  <a:lnTo>
                    <a:pt x="1043" y="133563"/>
                  </a:lnTo>
                  <a:lnTo>
                    <a:pt x="998" y="132700"/>
                  </a:lnTo>
                  <a:lnTo>
                    <a:pt x="998" y="131884"/>
                  </a:lnTo>
                  <a:lnTo>
                    <a:pt x="953" y="131021"/>
                  </a:lnTo>
                  <a:lnTo>
                    <a:pt x="953" y="130204"/>
                  </a:lnTo>
                  <a:lnTo>
                    <a:pt x="907" y="129342"/>
                  </a:lnTo>
                  <a:lnTo>
                    <a:pt x="862" y="128525"/>
                  </a:lnTo>
                  <a:lnTo>
                    <a:pt x="862" y="127663"/>
                  </a:lnTo>
                  <a:lnTo>
                    <a:pt x="816" y="126846"/>
                  </a:lnTo>
                  <a:lnTo>
                    <a:pt x="816" y="125984"/>
                  </a:lnTo>
                  <a:lnTo>
                    <a:pt x="771" y="125167"/>
                  </a:lnTo>
                  <a:lnTo>
                    <a:pt x="771" y="124305"/>
                  </a:lnTo>
                  <a:lnTo>
                    <a:pt x="726" y="123488"/>
                  </a:lnTo>
                  <a:lnTo>
                    <a:pt x="726" y="122625"/>
                  </a:lnTo>
                  <a:lnTo>
                    <a:pt x="726" y="121808"/>
                  </a:lnTo>
                  <a:lnTo>
                    <a:pt x="680" y="120946"/>
                  </a:lnTo>
                  <a:lnTo>
                    <a:pt x="680" y="120129"/>
                  </a:lnTo>
                  <a:lnTo>
                    <a:pt x="635" y="119267"/>
                  </a:lnTo>
                  <a:lnTo>
                    <a:pt x="635" y="118450"/>
                  </a:lnTo>
                  <a:lnTo>
                    <a:pt x="589" y="117588"/>
                  </a:lnTo>
                  <a:lnTo>
                    <a:pt x="589" y="116771"/>
                  </a:lnTo>
                  <a:lnTo>
                    <a:pt x="589" y="115909"/>
                  </a:lnTo>
                  <a:lnTo>
                    <a:pt x="544" y="115046"/>
                  </a:lnTo>
                  <a:lnTo>
                    <a:pt x="544" y="114229"/>
                  </a:lnTo>
                  <a:lnTo>
                    <a:pt x="544" y="113367"/>
                  </a:lnTo>
                  <a:lnTo>
                    <a:pt x="499" y="112550"/>
                  </a:lnTo>
                  <a:lnTo>
                    <a:pt x="499" y="111688"/>
                  </a:lnTo>
                  <a:lnTo>
                    <a:pt x="499" y="110871"/>
                  </a:lnTo>
                  <a:lnTo>
                    <a:pt x="453" y="110009"/>
                  </a:lnTo>
                  <a:lnTo>
                    <a:pt x="453" y="109192"/>
                  </a:lnTo>
                  <a:lnTo>
                    <a:pt x="453" y="108330"/>
                  </a:lnTo>
                  <a:lnTo>
                    <a:pt x="408" y="107513"/>
                  </a:lnTo>
                  <a:lnTo>
                    <a:pt x="408" y="106650"/>
                  </a:lnTo>
                  <a:lnTo>
                    <a:pt x="408" y="105833"/>
                  </a:lnTo>
                  <a:lnTo>
                    <a:pt x="408" y="104971"/>
                  </a:lnTo>
                  <a:lnTo>
                    <a:pt x="363" y="104154"/>
                  </a:lnTo>
                  <a:lnTo>
                    <a:pt x="363" y="103292"/>
                  </a:lnTo>
                  <a:lnTo>
                    <a:pt x="363" y="102475"/>
                  </a:lnTo>
                  <a:lnTo>
                    <a:pt x="363" y="101613"/>
                  </a:lnTo>
                  <a:lnTo>
                    <a:pt x="317" y="100796"/>
                  </a:lnTo>
                  <a:lnTo>
                    <a:pt x="317" y="99934"/>
                  </a:lnTo>
                  <a:lnTo>
                    <a:pt x="317" y="99117"/>
                  </a:lnTo>
                  <a:lnTo>
                    <a:pt x="317" y="98254"/>
                  </a:lnTo>
                  <a:lnTo>
                    <a:pt x="272" y="97438"/>
                  </a:lnTo>
                  <a:lnTo>
                    <a:pt x="272" y="96575"/>
                  </a:lnTo>
                  <a:lnTo>
                    <a:pt x="272" y="95758"/>
                  </a:lnTo>
                  <a:lnTo>
                    <a:pt x="272" y="94896"/>
                  </a:lnTo>
                  <a:lnTo>
                    <a:pt x="272" y="94079"/>
                  </a:lnTo>
                  <a:lnTo>
                    <a:pt x="226" y="93217"/>
                  </a:lnTo>
                  <a:lnTo>
                    <a:pt x="226" y="92400"/>
                  </a:lnTo>
                </a:path>
                <a:path w="110490" h="839469">
                  <a:moveTo>
                    <a:pt x="226" y="92400"/>
                  </a:moveTo>
                  <a:lnTo>
                    <a:pt x="226" y="92400"/>
                  </a:lnTo>
                  <a:lnTo>
                    <a:pt x="226" y="88179"/>
                  </a:lnTo>
                  <a:lnTo>
                    <a:pt x="181" y="87362"/>
                  </a:lnTo>
                  <a:lnTo>
                    <a:pt x="181" y="82325"/>
                  </a:lnTo>
                  <a:lnTo>
                    <a:pt x="136" y="81463"/>
                  </a:lnTo>
                  <a:lnTo>
                    <a:pt x="136" y="73929"/>
                  </a:lnTo>
                  <a:lnTo>
                    <a:pt x="90" y="73067"/>
                  </a:lnTo>
                  <a:lnTo>
                    <a:pt x="90" y="62992"/>
                  </a:lnTo>
                  <a:lnTo>
                    <a:pt x="45" y="62175"/>
                  </a:lnTo>
                  <a:lnTo>
                    <a:pt x="45" y="42841"/>
                  </a:lnTo>
                  <a:lnTo>
                    <a:pt x="0" y="42024"/>
                  </a:lnTo>
                  <a:lnTo>
                    <a:pt x="0" y="862"/>
                  </a:lnTo>
                  <a:lnTo>
                    <a:pt x="0" y="0"/>
                  </a:lnTo>
                </a:path>
              </a:pathLst>
            </a:custGeom>
            <a:ln w="485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7" name="object 2007"/>
            <p:cNvSpPr/>
            <p:nvPr/>
          </p:nvSpPr>
          <p:spPr>
            <a:xfrm>
              <a:off x="1211189" y="1951930"/>
              <a:ext cx="0" cy="839469"/>
            </a:xfrm>
            <a:custGeom>
              <a:avLst/>
              <a:gdLst/>
              <a:ahLst/>
              <a:cxnLst/>
              <a:rect l="l" t="t" r="r" b="b"/>
              <a:pathLst>
                <a:path h="839469">
                  <a:moveTo>
                    <a:pt x="0" y="839002"/>
                  </a:moveTo>
                  <a:lnTo>
                    <a:pt x="0" y="0"/>
                  </a:lnTo>
                </a:path>
              </a:pathLst>
            </a:custGeom>
            <a:ln w="485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8" name="object 2008"/>
            <p:cNvSpPr/>
            <p:nvPr/>
          </p:nvSpPr>
          <p:spPr>
            <a:xfrm>
              <a:off x="1056886" y="2056811"/>
              <a:ext cx="110489" cy="734060"/>
            </a:xfrm>
            <a:custGeom>
              <a:avLst/>
              <a:gdLst/>
              <a:ahLst/>
              <a:cxnLst/>
              <a:rect l="l" t="t" r="r" b="b"/>
              <a:pathLst>
                <a:path w="110490" h="734060">
                  <a:moveTo>
                    <a:pt x="363" y="734030"/>
                  </a:moveTo>
                  <a:lnTo>
                    <a:pt x="408" y="733168"/>
                  </a:lnTo>
                  <a:lnTo>
                    <a:pt x="408" y="732351"/>
                  </a:lnTo>
                  <a:lnTo>
                    <a:pt x="408" y="731489"/>
                  </a:lnTo>
                  <a:lnTo>
                    <a:pt x="408" y="730672"/>
                  </a:lnTo>
                  <a:lnTo>
                    <a:pt x="453" y="729809"/>
                  </a:lnTo>
                  <a:lnTo>
                    <a:pt x="453" y="728992"/>
                  </a:lnTo>
                  <a:lnTo>
                    <a:pt x="453" y="728130"/>
                  </a:lnTo>
                  <a:lnTo>
                    <a:pt x="499" y="727313"/>
                  </a:lnTo>
                  <a:lnTo>
                    <a:pt x="499" y="726451"/>
                  </a:lnTo>
                  <a:lnTo>
                    <a:pt x="499" y="725634"/>
                  </a:lnTo>
                  <a:lnTo>
                    <a:pt x="544" y="724772"/>
                  </a:lnTo>
                  <a:lnTo>
                    <a:pt x="544" y="723955"/>
                  </a:lnTo>
                  <a:lnTo>
                    <a:pt x="544" y="723093"/>
                  </a:lnTo>
                  <a:lnTo>
                    <a:pt x="589" y="722276"/>
                  </a:lnTo>
                  <a:lnTo>
                    <a:pt x="589" y="721413"/>
                  </a:lnTo>
                  <a:lnTo>
                    <a:pt x="635" y="720597"/>
                  </a:lnTo>
                  <a:lnTo>
                    <a:pt x="635" y="719734"/>
                  </a:lnTo>
                  <a:lnTo>
                    <a:pt x="635" y="718917"/>
                  </a:lnTo>
                  <a:lnTo>
                    <a:pt x="680" y="718055"/>
                  </a:lnTo>
                  <a:lnTo>
                    <a:pt x="680" y="717238"/>
                  </a:lnTo>
                  <a:lnTo>
                    <a:pt x="726" y="716376"/>
                  </a:lnTo>
                  <a:lnTo>
                    <a:pt x="726" y="715559"/>
                  </a:lnTo>
                  <a:lnTo>
                    <a:pt x="771" y="714697"/>
                  </a:lnTo>
                  <a:lnTo>
                    <a:pt x="771" y="713880"/>
                  </a:lnTo>
                  <a:lnTo>
                    <a:pt x="816" y="713017"/>
                  </a:lnTo>
                  <a:lnTo>
                    <a:pt x="816" y="712201"/>
                  </a:lnTo>
                  <a:lnTo>
                    <a:pt x="862" y="711338"/>
                  </a:lnTo>
                  <a:lnTo>
                    <a:pt x="862" y="710521"/>
                  </a:lnTo>
                  <a:lnTo>
                    <a:pt x="907" y="709659"/>
                  </a:lnTo>
                  <a:lnTo>
                    <a:pt x="907" y="708842"/>
                  </a:lnTo>
                  <a:lnTo>
                    <a:pt x="953" y="707980"/>
                  </a:lnTo>
                  <a:lnTo>
                    <a:pt x="998" y="707163"/>
                  </a:lnTo>
                  <a:lnTo>
                    <a:pt x="998" y="706301"/>
                  </a:lnTo>
                  <a:lnTo>
                    <a:pt x="1043" y="705484"/>
                  </a:lnTo>
                  <a:lnTo>
                    <a:pt x="1043" y="704622"/>
                  </a:lnTo>
                  <a:lnTo>
                    <a:pt x="1089" y="703759"/>
                  </a:lnTo>
                  <a:lnTo>
                    <a:pt x="1134" y="702942"/>
                  </a:lnTo>
                  <a:lnTo>
                    <a:pt x="1134" y="702080"/>
                  </a:lnTo>
                  <a:lnTo>
                    <a:pt x="1179" y="701263"/>
                  </a:lnTo>
                  <a:lnTo>
                    <a:pt x="1225" y="700401"/>
                  </a:lnTo>
                  <a:lnTo>
                    <a:pt x="1270" y="699584"/>
                  </a:lnTo>
                  <a:lnTo>
                    <a:pt x="1270" y="698722"/>
                  </a:lnTo>
                  <a:lnTo>
                    <a:pt x="1316" y="697905"/>
                  </a:lnTo>
                  <a:lnTo>
                    <a:pt x="1361" y="697043"/>
                  </a:lnTo>
                  <a:lnTo>
                    <a:pt x="1406" y="696226"/>
                  </a:lnTo>
                  <a:lnTo>
                    <a:pt x="1452" y="695363"/>
                  </a:lnTo>
                  <a:lnTo>
                    <a:pt x="1452" y="694546"/>
                  </a:lnTo>
                  <a:lnTo>
                    <a:pt x="1497" y="693684"/>
                  </a:lnTo>
                  <a:lnTo>
                    <a:pt x="1543" y="692867"/>
                  </a:lnTo>
                  <a:lnTo>
                    <a:pt x="1588" y="692005"/>
                  </a:lnTo>
                  <a:lnTo>
                    <a:pt x="1633" y="691188"/>
                  </a:lnTo>
                  <a:lnTo>
                    <a:pt x="1679" y="690326"/>
                  </a:lnTo>
                  <a:lnTo>
                    <a:pt x="1724" y="689509"/>
                  </a:lnTo>
                  <a:lnTo>
                    <a:pt x="1769" y="688647"/>
                  </a:lnTo>
                  <a:lnTo>
                    <a:pt x="1815" y="687830"/>
                  </a:lnTo>
                  <a:lnTo>
                    <a:pt x="1860" y="686967"/>
                  </a:lnTo>
                  <a:lnTo>
                    <a:pt x="1906" y="686151"/>
                  </a:lnTo>
                  <a:lnTo>
                    <a:pt x="1951" y="685288"/>
                  </a:lnTo>
                  <a:lnTo>
                    <a:pt x="1996" y="684471"/>
                  </a:lnTo>
                  <a:lnTo>
                    <a:pt x="2087" y="683609"/>
                  </a:lnTo>
                  <a:lnTo>
                    <a:pt x="2133" y="682792"/>
                  </a:lnTo>
                  <a:lnTo>
                    <a:pt x="2178" y="681930"/>
                  </a:lnTo>
                  <a:lnTo>
                    <a:pt x="2223" y="681113"/>
                  </a:lnTo>
                  <a:lnTo>
                    <a:pt x="2269" y="680251"/>
                  </a:lnTo>
                  <a:lnTo>
                    <a:pt x="2359" y="679434"/>
                  </a:lnTo>
                  <a:lnTo>
                    <a:pt x="2405" y="678572"/>
                  </a:lnTo>
                  <a:lnTo>
                    <a:pt x="2450" y="677755"/>
                  </a:lnTo>
                  <a:lnTo>
                    <a:pt x="2541" y="676892"/>
                  </a:lnTo>
                  <a:lnTo>
                    <a:pt x="2586" y="676075"/>
                  </a:lnTo>
                  <a:lnTo>
                    <a:pt x="2632" y="675213"/>
                  </a:lnTo>
                  <a:lnTo>
                    <a:pt x="2723" y="674396"/>
                  </a:lnTo>
                  <a:lnTo>
                    <a:pt x="2768" y="673534"/>
                  </a:lnTo>
                  <a:lnTo>
                    <a:pt x="2859" y="672717"/>
                  </a:lnTo>
                  <a:lnTo>
                    <a:pt x="2949" y="671855"/>
                  </a:lnTo>
                  <a:lnTo>
                    <a:pt x="2995" y="671038"/>
                  </a:lnTo>
                  <a:lnTo>
                    <a:pt x="3086" y="670176"/>
                  </a:lnTo>
                  <a:lnTo>
                    <a:pt x="3131" y="669359"/>
                  </a:lnTo>
                  <a:lnTo>
                    <a:pt x="3222" y="668496"/>
                  </a:lnTo>
                  <a:lnTo>
                    <a:pt x="3312" y="667680"/>
                  </a:lnTo>
                  <a:lnTo>
                    <a:pt x="3403" y="666817"/>
                  </a:lnTo>
                  <a:lnTo>
                    <a:pt x="3449" y="666000"/>
                  </a:lnTo>
                  <a:lnTo>
                    <a:pt x="3539" y="665138"/>
                  </a:lnTo>
                  <a:lnTo>
                    <a:pt x="3630" y="664321"/>
                  </a:lnTo>
                  <a:lnTo>
                    <a:pt x="3721" y="663459"/>
                  </a:lnTo>
                  <a:lnTo>
                    <a:pt x="3812" y="662642"/>
                  </a:lnTo>
                  <a:lnTo>
                    <a:pt x="3902" y="661780"/>
                  </a:lnTo>
                  <a:lnTo>
                    <a:pt x="3993" y="660963"/>
                  </a:lnTo>
                  <a:lnTo>
                    <a:pt x="4084" y="660100"/>
                  </a:lnTo>
                  <a:lnTo>
                    <a:pt x="4175" y="659284"/>
                  </a:lnTo>
                  <a:lnTo>
                    <a:pt x="4266" y="658421"/>
                  </a:lnTo>
                  <a:lnTo>
                    <a:pt x="4356" y="657604"/>
                  </a:lnTo>
                  <a:lnTo>
                    <a:pt x="4492" y="656742"/>
                  </a:lnTo>
                  <a:lnTo>
                    <a:pt x="4583" y="655925"/>
                  </a:lnTo>
                  <a:lnTo>
                    <a:pt x="4674" y="655063"/>
                  </a:lnTo>
                  <a:lnTo>
                    <a:pt x="4765" y="654246"/>
                  </a:lnTo>
                  <a:lnTo>
                    <a:pt x="4901" y="653384"/>
                  </a:lnTo>
                  <a:lnTo>
                    <a:pt x="4992" y="652567"/>
                  </a:lnTo>
                  <a:lnTo>
                    <a:pt x="5128" y="651705"/>
                  </a:lnTo>
                  <a:lnTo>
                    <a:pt x="5219" y="650888"/>
                  </a:lnTo>
                  <a:lnTo>
                    <a:pt x="5355" y="650025"/>
                  </a:lnTo>
                  <a:lnTo>
                    <a:pt x="5491" y="649208"/>
                  </a:lnTo>
                  <a:lnTo>
                    <a:pt x="5582" y="648346"/>
                  </a:lnTo>
                  <a:lnTo>
                    <a:pt x="5718" y="647529"/>
                  </a:lnTo>
                  <a:lnTo>
                    <a:pt x="5854" y="646667"/>
                  </a:lnTo>
                  <a:lnTo>
                    <a:pt x="5990" y="645850"/>
                  </a:lnTo>
                  <a:lnTo>
                    <a:pt x="6081" y="644988"/>
                  </a:lnTo>
                  <a:lnTo>
                    <a:pt x="6217" y="644171"/>
                  </a:lnTo>
                  <a:lnTo>
                    <a:pt x="6353" y="643309"/>
                  </a:lnTo>
                  <a:lnTo>
                    <a:pt x="6489" y="642492"/>
                  </a:lnTo>
                  <a:lnTo>
                    <a:pt x="6625" y="641629"/>
                  </a:lnTo>
                  <a:lnTo>
                    <a:pt x="6807" y="640813"/>
                  </a:lnTo>
                  <a:lnTo>
                    <a:pt x="6943" y="639950"/>
                  </a:lnTo>
                  <a:lnTo>
                    <a:pt x="7079" y="639133"/>
                  </a:lnTo>
                  <a:lnTo>
                    <a:pt x="7215" y="638271"/>
                  </a:lnTo>
                  <a:lnTo>
                    <a:pt x="7397" y="637454"/>
                  </a:lnTo>
                  <a:lnTo>
                    <a:pt x="7533" y="636592"/>
                  </a:lnTo>
                  <a:lnTo>
                    <a:pt x="7715" y="635775"/>
                  </a:lnTo>
                  <a:lnTo>
                    <a:pt x="7851" y="634913"/>
                  </a:lnTo>
                  <a:lnTo>
                    <a:pt x="8032" y="634096"/>
                  </a:lnTo>
                  <a:lnTo>
                    <a:pt x="8169" y="633234"/>
                  </a:lnTo>
                  <a:lnTo>
                    <a:pt x="8350" y="632417"/>
                  </a:lnTo>
                  <a:lnTo>
                    <a:pt x="8532" y="631554"/>
                  </a:lnTo>
                  <a:lnTo>
                    <a:pt x="8713" y="630737"/>
                  </a:lnTo>
                  <a:lnTo>
                    <a:pt x="8895" y="629875"/>
                  </a:lnTo>
                  <a:lnTo>
                    <a:pt x="9076" y="629058"/>
                  </a:lnTo>
                  <a:lnTo>
                    <a:pt x="9258" y="628196"/>
                  </a:lnTo>
                  <a:lnTo>
                    <a:pt x="9439" y="627379"/>
                  </a:lnTo>
                </a:path>
                <a:path w="110490" h="734060">
                  <a:moveTo>
                    <a:pt x="9439" y="627379"/>
                  </a:moveTo>
                  <a:lnTo>
                    <a:pt x="9621" y="626517"/>
                  </a:lnTo>
                  <a:lnTo>
                    <a:pt x="9802" y="625700"/>
                  </a:lnTo>
                  <a:lnTo>
                    <a:pt x="9984" y="624838"/>
                  </a:lnTo>
                  <a:lnTo>
                    <a:pt x="10211" y="623975"/>
                  </a:lnTo>
                  <a:lnTo>
                    <a:pt x="10392" y="623158"/>
                  </a:lnTo>
                  <a:lnTo>
                    <a:pt x="10619" y="622296"/>
                  </a:lnTo>
                  <a:lnTo>
                    <a:pt x="10801" y="621479"/>
                  </a:lnTo>
                  <a:lnTo>
                    <a:pt x="11028" y="620617"/>
                  </a:lnTo>
                  <a:lnTo>
                    <a:pt x="11255" y="619800"/>
                  </a:lnTo>
                  <a:lnTo>
                    <a:pt x="11436" y="618938"/>
                  </a:lnTo>
                  <a:lnTo>
                    <a:pt x="11663" y="618121"/>
                  </a:lnTo>
                  <a:lnTo>
                    <a:pt x="11890" y="617259"/>
                  </a:lnTo>
                  <a:lnTo>
                    <a:pt x="12117" y="616442"/>
                  </a:lnTo>
                  <a:lnTo>
                    <a:pt x="12344" y="615579"/>
                  </a:lnTo>
                  <a:lnTo>
                    <a:pt x="12571" y="614763"/>
                  </a:lnTo>
                  <a:lnTo>
                    <a:pt x="12843" y="613900"/>
                  </a:lnTo>
                  <a:lnTo>
                    <a:pt x="13070" y="613083"/>
                  </a:lnTo>
                  <a:lnTo>
                    <a:pt x="13297" y="612221"/>
                  </a:lnTo>
                  <a:lnTo>
                    <a:pt x="13569" y="611404"/>
                  </a:lnTo>
                  <a:lnTo>
                    <a:pt x="13796" y="610542"/>
                  </a:lnTo>
                  <a:lnTo>
                    <a:pt x="14068" y="609725"/>
                  </a:lnTo>
                  <a:lnTo>
                    <a:pt x="14341" y="608863"/>
                  </a:lnTo>
                  <a:lnTo>
                    <a:pt x="14568" y="608046"/>
                  </a:lnTo>
                  <a:lnTo>
                    <a:pt x="14840" y="607183"/>
                  </a:lnTo>
                  <a:lnTo>
                    <a:pt x="15112" y="606367"/>
                  </a:lnTo>
                  <a:lnTo>
                    <a:pt x="15384" y="605504"/>
                  </a:lnTo>
                  <a:lnTo>
                    <a:pt x="15657" y="604687"/>
                  </a:lnTo>
                  <a:lnTo>
                    <a:pt x="15929" y="603825"/>
                  </a:lnTo>
                  <a:lnTo>
                    <a:pt x="16247" y="603008"/>
                  </a:lnTo>
                  <a:lnTo>
                    <a:pt x="16519" y="602146"/>
                  </a:lnTo>
                  <a:lnTo>
                    <a:pt x="16791" y="601329"/>
                  </a:lnTo>
                  <a:lnTo>
                    <a:pt x="17109" y="600467"/>
                  </a:lnTo>
                  <a:lnTo>
                    <a:pt x="17381" y="599650"/>
                  </a:lnTo>
                  <a:lnTo>
                    <a:pt x="17699" y="598788"/>
                  </a:lnTo>
                  <a:lnTo>
                    <a:pt x="18017" y="597971"/>
                  </a:lnTo>
                  <a:lnTo>
                    <a:pt x="18289" y="597108"/>
                  </a:lnTo>
                  <a:lnTo>
                    <a:pt x="18607" y="596291"/>
                  </a:lnTo>
                  <a:lnTo>
                    <a:pt x="18924" y="595429"/>
                  </a:lnTo>
                  <a:lnTo>
                    <a:pt x="19242" y="594612"/>
                  </a:lnTo>
                  <a:lnTo>
                    <a:pt x="19605" y="593750"/>
                  </a:lnTo>
                  <a:lnTo>
                    <a:pt x="19923" y="592933"/>
                  </a:lnTo>
                  <a:lnTo>
                    <a:pt x="20240" y="592071"/>
                  </a:lnTo>
                  <a:lnTo>
                    <a:pt x="20558" y="591254"/>
                  </a:lnTo>
                  <a:lnTo>
                    <a:pt x="20921" y="590392"/>
                  </a:lnTo>
                  <a:lnTo>
                    <a:pt x="21284" y="589575"/>
                  </a:lnTo>
                  <a:lnTo>
                    <a:pt x="21602" y="588712"/>
                  </a:lnTo>
                  <a:lnTo>
                    <a:pt x="21965" y="587896"/>
                  </a:lnTo>
                  <a:lnTo>
                    <a:pt x="22328" y="587033"/>
                  </a:lnTo>
                  <a:lnTo>
                    <a:pt x="22691" y="586216"/>
                  </a:lnTo>
                  <a:lnTo>
                    <a:pt x="23054" y="585354"/>
                  </a:lnTo>
                  <a:lnTo>
                    <a:pt x="23417" y="584537"/>
                  </a:lnTo>
                  <a:lnTo>
                    <a:pt x="23780" y="583675"/>
                  </a:lnTo>
                  <a:lnTo>
                    <a:pt x="24143" y="582858"/>
                  </a:lnTo>
                  <a:lnTo>
                    <a:pt x="24552" y="581996"/>
                  </a:lnTo>
                  <a:lnTo>
                    <a:pt x="24915" y="581179"/>
                  </a:lnTo>
                  <a:lnTo>
                    <a:pt x="25323" y="580317"/>
                  </a:lnTo>
                  <a:lnTo>
                    <a:pt x="25686" y="579500"/>
                  </a:lnTo>
                  <a:lnTo>
                    <a:pt x="26095" y="578637"/>
                  </a:lnTo>
                  <a:lnTo>
                    <a:pt x="26503" y="577820"/>
                  </a:lnTo>
                  <a:lnTo>
                    <a:pt x="26866" y="576958"/>
                  </a:lnTo>
                  <a:lnTo>
                    <a:pt x="27275" y="576141"/>
                  </a:lnTo>
                  <a:lnTo>
                    <a:pt x="27683" y="575279"/>
                  </a:lnTo>
                  <a:lnTo>
                    <a:pt x="28137" y="574462"/>
                  </a:lnTo>
                  <a:lnTo>
                    <a:pt x="28546" y="573600"/>
                  </a:lnTo>
                  <a:lnTo>
                    <a:pt x="28954" y="572783"/>
                  </a:lnTo>
                  <a:lnTo>
                    <a:pt x="29363" y="571921"/>
                  </a:lnTo>
                  <a:lnTo>
                    <a:pt x="29816" y="571104"/>
                  </a:lnTo>
                  <a:lnTo>
                    <a:pt x="30270" y="570241"/>
                  </a:lnTo>
                  <a:lnTo>
                    <a:pt x="30679" y="569425"/>
                  </a:lnTo>
                  <a:lnTo>
                    <a:pt x="31132" y="568562"/>
                  </a:lnTo>
                  <a:lnTo>
                    <a:pt x="31586" y="567745"/>
                  </a:lnTo>
                  <a:lnTo>
                    <a:pt x="32040" y="566883"/>
                  </a:lnTo>
                  <a:lnTo>
                    <a:pt x="32494" y="566066"/>
                  </a:lnTo>
                  <a:lnTo>
                    <a:pt x="32948" y="565204"/>
                  </a:lnTo>
                  <a:lnTo>
                    <a:pt x="33402" y="564387"/>
                  </a:lnTo>
                  <a:lnTo>
                    <a:pt x="33855" y="563525"/>
                  </a:lnTo>
                  <a:lnTo>
                    <a:pt x="34309" y="562708"/>
                  </a:lnTo>
                  <a:lnTo>
                    <a:pt x="34809" y="561846"/>
                  </a:lnTo>
                  <a:lnTo>
                    <a:pt x="35262" y="561029"/>
                  </a:lnTo>
                  <a:lnTo>
                    <a:pt x="35762" y="560166"/>
                  </a:lnTo>
                  <a:lnTo>
                    <a:pt x="36215" y="559349"/>
                  </a:lnTo>
                  <a:lnTo>
                    <a:pt x="36715" y="558487"/>
                  </a:lnTo>
                  <a:lnTo>
                    <a:pt x="37214" y="557670"/>
                  </a:lnTo>
                  <a:lnTo>
                    <a:pt x="37713" y="556808"/>
                  </a:lnTo>
                  <a:lnTo>
                    <a:pt x="38212" y="555991"/>
                  </a:lnTo>
                  <a:lnTo>
                    <a:pt x="38712" y="555129"/>
                  </a:lnTo>
                  <a:lnTo>
                    <a:pt x="39211" y="554312"/>
                  </a:lnTo>
                  <a:lnTo>
                    <a:pt x="39710" y="553450"/>
                  </a:lnTo>
                  <a:lnTo>
                    <a:pt x="40209" y="552633"/>
                  </a:lnTo>
                  <a:lnTo>
                    <a:pt x="40708" y="551770"/>
                  </a:lnTo>
                  <a:lnTo>
                    <a:pt x="41253" y="550954"/>
                  </a:lnTo>
                  <a:lnTo>
                    <a:pt x="41752" y="550091"/>
                  </a:lnTo>
                  <a:lnTo>
                    <a:pt x="42297" y="549274"/>
                  </a:lnTo>
                  <a:lnTo>
                    <a:pt x="42796" y="548412"/>
                  </a:lnTo>
                  <a:lnTo>
                    <a:pt x="43341" y="547595"/>
                  </a:lnTo>
                  <a:lnTo>
                    <a:pt x="43885" y="546733"/>
                  </a:lnTo>
                  <a:lnTo>
                    <a:pt x="44384" y="545916"/>
                  </a:lnTo>
                  <a:lnTo>
                    <a:pt x="44929" y="545054"/>
                  </a:lnTo>
                  <a:lnTo>
                    <a:pt x="45474" y="544237"/>
                  </a:lnTo>
                  <a:lnTo>
                    <a:pt x="46018" y="543374"/>
                  </a:lnTo>
                  <a:lnTo>
                    <a:pt x="46563" y="542512"/>
                  </a:lnTo>
                  <a:lnTo>
                    <a:pt x="47107" y="541695"/>
                  </a:lnTo>
                  <a:lnTo>
                    <a:pt x="47652" y="540833"/>
                  </a:lnTo>
                  <a:lnTo>
                    <a:pt x="48242" y="540016"/>
                  </a:lnTo>
                  <a:lnTo>
                    <a:pt x="48787" y="539154"/>
                  </a:lnTo>
                  <a:lnTo>
                    <a:pt x="49331" y="538337"/>
                  </a:lnTo>
                  <a:lnTo>
                    <a:pt x="49876" y="537475"/>
                  </a:lnTo>
                  <a:lnTo>
                    <a:pt x="50466" y="536658"/>
                  </a:lnTo>
                  <a:lnTo>
                    <a:pt x="51010" y="535795"/>
                  </a:lnTo>
                  <a:lnTo>
                    <a:pt x="51600" y="534979"/>
                  </a:lnTo>
                  <a:lnTo>
                    <a:pt x="52145" y="534116"/>
                  </a:lnTo>
                  <a:lnTo>
                    <a:pt x="52735" y="533299"/>
                  </a:lnTo>
                  <a:lnTo>
                    <a:pt x="53325" y="532437"/>
                  </a:lnTo>
                  <a:lnTo>
                    <a:pt x="53870" y="531620"/>
                  </a:lnTo>
                  <a:lnTo>
                    <a:pt x="54460" y="530758"/>
                  </a:lnTo>
                  <a:lnTo>
                    <a:pt x="55050" y="529941"/>
                  </a:lnTo>
                  <a:lnTo>
                    <a:pt x="55640" y="529079"/>
                  </a:lnTo>
                  <a:lnTo>
                    <a:pt x="56229" y="528262"/>
                  </a:lnTo>
                  <a:lnTo>
                    <a:pt x="56774" y="527400"/>
                  </a:lnTo>
                  <a:lnTo>
                    <a:pt x="57364" y="526583"/>
                  </a:lnTo>
                  <a:lnTo>
                    <a:pt x="57954" y="525720"/>
                  </a:lnTo>
                  <a:lnTo>
                    <a:pt x="58544" y="524903"/>
                  </a:lnTo>
                  <a:lnTo>
                    <a:pt x="59134" y="524041"/>
                  </a:lnTo>
                  <a:lnTo>
                    <a:pt x="59724" y="523224"/>
                  </a:lnTo>
                  <a:lnTo>
                    <a:pt x="60314" y="522362"/>
                  </a:lnTo>
                  <a:lnTo>
                    <a:pt x="60904" y="521545"/>
                  </a:lnTo>
                  <a:lnTo>
                    <a:pt x="61494" y="520683"/>
                  </a:lnTo>
                </a:path>
                <a:path w="110490" h="734060">
                  <a:moveTo>
                    <a:pt x="61494" y="520683"/>
                  </a:moveTo>
                  <a:lnTo>
                    <a:pt x="62129" y="519866"/>
                  </a:lnTo>
                  <a:lnTo>
                    <a:pt x="62719" y="519004"/>
                  </a:lnTo>
                  <a:lnTo>
                    <a:pt x="63309" y="518187"/>
                  </a:lnTo>
                  <a:lnTo>
                    <a:pt x="63899" y="517324"/>
                  </a:lnTo>
                  <a:lnTo>
                    <a:pt x="64489" y="516508"/>
                  </a:lnTo>
                  <a:lnTo>
                    <a:pt x="65079" y="515645"/>
                  </a:lnTo>
                  <a:lnTo>
                    <a:pt x="65669" y="514828"/>
                  </a:lnTo>
                  <a:lnTo>
                    <a:pt x="66305" y="513966"/>
                  </a:lnTo>
                  <a:lnTo>
                    <a:pt x="66895" y="513149"/>
                  </a:lnTo>
                  <a:lnTo>
                    <a:pt x="67485" y="512287"/>
                  </a:lnTo>
                  <a:lnTo>
                    <a:pt x="68075" y="511470"/>
                  </a:lnTo>
                  <a:lnTo>
                    <a:pt x="68665" y="510608"/>
                  </a:lnTo>
                  <a:lnTo>
                    <a:pt x="69255" y="509791"/>
                  </a:lnTo>
                  <a:lnTo>
                    <a:pt x="69890" y="508929"/>
                  </a:lnTo>
                  <a:lnTo>
                    <a:pt x="70480" y="508112"/>
                  </a:lnTo>
                  <a:lnTo>
                    <a:pt x="71070" y="507249"/>
                  </a:lnTo>
                  <a:lnTo>
                    <a:pt x="71660" y="506432"/>
                  </a:lnTo>
                  <a:lnTo>
                    <a:pt x="72250" y="505570"/>
                  </a:lnTo>
                  <a:lnTo>
                    <a:pt x="72840" y="504753"/>
                  </a:lnTo>
                  <a:lnTo>
                    <a:pt x="73430" y="503891"/>
                  </a:lnTo>
                  <a:lnTo>
                    <a:pt x="74020" y="503074"/>
                  </a:lnTo>
                  <a:lnTo>
                    <a:pt x="74610" y="502212"/>
                  </a:lnTo>
                  <a:lnTo>
                    <a:pt x="75200" y="501395"/>
                  </a:lnTo>
                  <a:lnTo>
                    <a:pt x="75790" y="500533"/>
                  </a:lnTo>
                  <a:lnTo>
                    <a:pt x="76380" y="499716"/>
                  </a:lnTo>
                  <a:lnTo>
                    <a:pt x="76970" y="498853"/>
                  </a:lnTo>
                  <a:lnTo>
                    <a:pt x="77560" y="498037"/>
                  </a:lnTo>
                  <a:lnTo>
                    <a:pt x="78150" y="497174"/>
                  </a:lnTo>
                  <a:lnTo>
                    <a:pt x="78694" y="496357"/>
                  </a:lnTo>
                  <a:lnTo>
                    <a:pt x="79284" y="495495"/>
                  </a:lnTo>
                  <a:lnTo>
                    <a:pt x="79874" y="494678"/>
                  </a:lnTo>
                  <a:lnTo>
                    <a:pt x="80419" y="493816"/>
                  </a:lnTo>
                  <a:lnTo>
                    <a:pt x="81009" y="492999"/>
                  </a:lnTo>
                  <a:lnTo>
                    <a:pt x="81553" y="492137"/>
                  </a:lnTo>
                  <a:lnTo>
                    <a:pt x="82143" y="491320"/>
                  </a:lnTo>
                  <a:lnTo>
                    <a:pt x="82688" y="490457"/>
                  </a:lnTo>
                  <a:lnTo>
                    <a:pt x="83233" y="489641"/>
                  </a:lnTo>
                  <a:lnTo>
                    <a:pt x="83823" y="488778"/>
                  </a:lnTo>
                  <a:lnTo>
                    <a:pt x="84367" y="487961"/>
                  </a:lnTo>
                  <a:lnTo>
                    <a:pt x="84912" y="487099"/>
                  </a:lnTo>
                  <a:lnTo>
                    <a:pt x="85456" y="486282"/>
                  </a:lnTo>
                  <a:lnTo>
                    <a:pt x="86001" y="485420"/>
                  </a:lnTo>
                  <a:lnTo>
                    <a:pt x="86546" y="484603"/>
                  </a:lnTo>
                  <a:lnTo>
                    <a:pt x="87090" y="483741"/>
                  </a:lnTo>
                  <a:lnTo>
                    <a:pt x="87589" y="482924"/>
                  </a:lnTo>
                  <a:lnTo>
                    <a:pt x="88134" y="482062"/>
                  </a:lnTo>
                  <a:lnTo>
                    <a:pt x="88679" y="481245"/>
                  </a:lnTo>
                  <a:lnTo>
                    <a:pt x="89178" y="480382"/>
                  </a:lnTo>
                  <a:lnTo>
                    <a:pt x="89722" y="479565"/>
                  </a:lnTo>
                  <a:lnTo>
                    <a:pt x="90222" y="478703"/>
                  </a:lnTo>
                  <a:lnTo>
                    <a:pt x="90721" y="477886"/>
                  </a:lnTo>
                  <a:lnTo>
                    <a:pt x="91220" y="477024"/>
                  </a:lnTo>
                  <a:lnTo>
                    <a:pt x="91719" y="476207"/>
                  </a:lnTo>
                  <a:lnTo>
                    <a:pt x="92218" y="475345"/>
                  </a:lnTo>
                  <a:lnTo>
                    <a:pt x="92718" y="474528"/>
                  </a:lnTo>
                  <a:lnTo>
                    <a:pt x="93172" y="473666"/>
                  </a:lnTo>
                  <a:lnTo>
                    <a:pt x="93671" y="472849"/>
                  </a:lnTo>
                  <a:lnTo>
                    <a:pt x="94125" y="471986"/>
                  </a:lnTo>
                  <a:lnTo>
                    <a:pt x="94624" y="471170"/>
                  </a:lnTo>
                  <a:lnTo>
                    <a:pt x="95078" y="470307"/>
                  </a:lnTo>
                  <a:lnTo>
                    <a:pt x="95531" y="469490"/>
                  </a:lnTo>
                  <a:lnTo>
                    <a:pt x="95985" y="468628"/>
                  </a:lnTo>
                  <a:lnTo>
                    <a:pt x="96439" y="467811"/>
                  </a:lnTo>
                  <a:lnTo>
                    <a:pt x="96893" y="466949"/>
                  </a:lnTo>
                  <a:lnTo>
                    <a:pt x="97301" y="466132"/>
                  </a:lnTo>
                  <a:lnTo>
                    <a:pt x="97755" y="465270"/>
                  </a:lnTo>
                  <a:lnTo>
                    <a:pt x="98164" y="464453"/>
                  </a:lnTo>
                  <a:lnTo>
                    <a:pt x="98572" y="463591"/>
                  </a:lnTo>
                  <a:lnTo>
                    <a:pt x="98981" y="462728"/>
                  </a:lnTo>
                  <a:lnTo>
                    <a:pt x="99389" y="461911"/>
                  </a:lnTo>
                  <a:lnTo>
                    <a:pt x="99798" y="461049"/>
                  </a:lnTo>
                  <a:lnTo>
                    <a:pt x="100206" y="460232"/>
                  </a:lnTo>
                  <a:lnTo>
                    <a:pt x="100569" y="459370"/>
                  </a:lnTo>
                  <a:lnTo>
                    <a:pt x="100977" y="458553"/>
                  </a:lnTo>
                  <a:lnTo>
                    <a:pt x="101341" y="457691"/>
                  </a:lnTo>
                  <a:lnTo>
                    <a:pt x="101704" y="456874"/>
                  </a:lnTo>
                  <a:lnTo>
                    <a:pt x="102067" y="456012"/>
                  </a:lnTo>
                  <a:lnTo>
                    <a:pt x="102430" y="455195"/>
                  </a:lnTo>
                  <a:lnTo>
                    <a:pt x="102747" y="454332"/>
                  </a:lnTo>
                  <a:lnTo>
                    <a:pt x="103110" y="453515"/>
                  </a:lnTo>
                  <a:lnTo>
                    <a:pt x="103428" y="452653"/>
                  </a:lnTo>
                  <a:lnTo>
                    <a:pt x="103746" y="451836"/>
                  </a:lnTo>
                  <a:lnTo>
                    <a:pt x="104064" y="450974"/>
                  </a:lnTo>
                  <a:lnTo>
                    <a:pt x="104381" y="450157"/>
                  </a:lnTo>
                  <a:lnTo>
                    <a:pt x="104699" y="449295"/>
                  </a:lnTo>
                  <a:lnTo>
                    <a:pt x="104971" y="448478"/>
                  </a:lnTo>
                  <a:lnTo>
                    <a:pt x="105244" y="447616"/>
                  </a:lnTo>
                  <a:lnTo>
                    <a:pt x="105561" y="446799"/>
                  </a:lnTo>
                  <a:lnTo>
                    <a:pt x="105788" y="445936"/>
                  </a:lnTo>
                  <a:lnTo>
                    <a:pt x="106060" y="445120"/>
                  </a:lnTo>
                  <a:lnTo>
                    <a:pt x="106333" y="444257"/>
                  </a:lnTo>
                  <a:lnTo>
                    <a:pt x="106560" y="443440"/>
                  </a:lnTo>
                  <a:lnTo>
                    <a:pt x="106832" y="442578"/>
                  </a:lnTo>
                  <a:lnTo>
                    <a:pt x="107059" y="441761"/>
                  </a:lnTo>
                  <a:lnTo>
                    <a:pt x="107286" y="440899"/>
                  </a:lnTo>
                  <a:lnTo>
                    <a:pt x="107467" y="440082"/>
                  </a:lnTo>
                  <a:lnTo>
                    <a:pt x="107694" y="439220"/>
                  </a:lnTo>
                  <a:lnTo>
                    <a:pt x="107876" y="438403"/>
                  </a:lnTo>
                  <a:lnTo>
                    <a:pt x="108103" y="437540"/>
                  </a:lnTo>
                  <a:lnTo>
                    <a:pt x="108284" y="436724"/>
                  </a:lnTo>
                  <a:lnTo>
                    <a:pt x="108420" y="435861"/>
                  </a:lnTo>
                  <a:lnTo>
                    <a:pt x="108602" y="435044"/>
                  </a:lnTo>
                  <a:lnTo>
                    <a:pt x="108738" y="434182"/>
                  </a:lnTo>
                  <a:lnTo>
                    <a:pt x="108920" y="433365"/>
                  </a:lnTo>
                  <a:lnTo>
                    <a:pt x="109056" y="432503"/>
                  </a:lnTo>
                  <a:lnTo>
                    <a:pt x="109192" y="431686"/>
                  </a:lnTo>
                  <a:lnTo>
                    <a:pt x="109283" y="430824"/>
                  </a:lnTo>
                  <a:lnTo>
                    <a:pt x="109419" y="430007"/>
                  </a:lnTo>
                  <a:lnTo>
                    <a:pt x="109510" y="429145"/>
                  </a:lnTo>
                  <a:lnTo>
                    <a:pt x="109600" y="428328"/>
                  </a:lnTo>
                  <a:lnTo>
                    <a:pt x="109691" y="427465"/>
                  </a:lnTo>
                  <a:lnTo>
                    <a:pt x="109782" y="426648"/>
                  </a:lnTo>
                  <a:lnTo>
                    <a:pt x="109873" y="425786"/>
                  </a:lnTo>
                  <a:lnTo>
                    <a:pt x="109918" y="424969"/>
                  </a:lnTo>
                  <a:lnTo>
                    <a:pt x="109963" y="424107"/>
                  </a:lnTo>
                  <a:lnTo>
                    <a:pt x="110009" y="423290"/>
                  </a:lnTo>
                  <a:lnTo>
                    <a:pt x="110054" y="422428"/>
                  </a:lnTo>
                  <a:lnTo>
                    <a:pt x="110054" y="421611"/>
                  </a:lnTo>
                  <a:lnTo>
                    <a:pt x="110100" y="420749"/>
                  </a:lnTo>
                  <a:lnTo>
                    <a:pt x="110100" y="419932"/>
                  </a:lnTo>
                  <a:lnTo>
                    <a:pt x="110100" y="419069"/>
                  </a:lnTo>
                  <a:lnTo>
                    <a:pt x="110100" y="418253"/>
                  </a:lnTo>
                  <a:lnTo>
                    <a:pt x="110054" y="417390"/>
                  </a:lnTo>
                  <a:lnTo>
                    <a:pt x="110054" y="416573"/>
                  </a:lnTo>
                  <a:lnTo>
                    <a:pt x="110009" y="415711"/>
                  </a:lnTo>
                  <a:lnTo>
                    <a:pt x="109963" y="414894"/>
                  </a:lnTo>
                  <a:lnTo>
                    <a:pt x="109918" y="414032"/>
                  </a:lnTo>
                </a:path>
                <a:path w="110490" h="734060">
                  <a:moveTo>
                    <a:pt x="109918" y="414032"/>
                  </a:moveTo>
                  <a:lnTo>
                    <a:pt x="109873" y="413215"/>
                  </a:lnTo>
                  <a:lnTo>
                    <a:pt x="109782" y="412353"/>
                  </a:lnTo>
                  <a:lnTo>
                    <a:pt x="109691" y="411536"/>
                  </a:lnTo>
                  <a:lnTo>
                    <a:pt x="109600" y="410674"/>
                  </a:lnTo>
                  <a:lnTo>
                    <a:pt x="109510" y="409857"/>
                  </a:lnTo>
                  <a:lnTo>
                    <a:pt x="109419" y="408994"/>
                  </a:lnTo>
                  <a:lnTo>
                    <a:pt x="109283" y="408177"/>
                  </a:lnTo>
                  <a:lnTo>
                    <a:pt x="109192" y="407315"/>
                  </a:lnTo>
                  <a:lnTo>
                    <a:pt x="109056" y="406498"/>
                  </a:lnTo>
                  <a:lnTo>
                    <a:pt x="108920" y="405636"/>
                  </a:lnTo>
                  <a:lnTo>
                    <a:pt x="108738" y="404819"/>
                  </a:lnTo>
                  <a:lnTo>
                    <a:pt x="108602" y="403957"/>
                  </a:lnTo>
                  <a:lnTo>
                    <a:pt x="108420" y="403140"/>
                  </a:lnTo>
                  <a:lnTo>
                    <a:pt x="108284" y="402278"/>
                  </a:lnTo>
                  <a:lnTo>
                    <a:pt x="108103" y="401461"/>
                  </a:lnTo>
                  <a:lnTo>
                    <a:pt x="107876" y="400598"/>
                  </a:lnTo>
                  <a:lnTo>
                    <a:pt x="107694" y="399782"/>
                  </a:lnTo>
                  <a:lnTo>
                    <a:pt x="107467" y="398919"/>
                  </a:lnTo>
                  <a:lnTo>
                    <a:pt x="107286" y="398102"/>
                  </a:lnTo>
                  <a:lnTo>
                    <a:pt x="107059" y="397240"/>
                  </a:lnTo>
                  <a:lnTo>
                    <a:pt x="106832" y="396423"/>
                  </a:lnTo>
                  <a:lnTo>
                    <a:pt x="106560" y="395561"/>
                  </a:lnTo>
                  <a:lnTo>
                    <a:pt x="106333" y="394744"/>
                  </a:lnTo>
                  <a:lnTo>
                    <a:pt x="106060" y="393882"/>
                  </a:lnTo>
                  <a:lnTo>
                    <a:pt x="105788" y="393065"/>
                  </a:lnTo>
                  <a:lnTo>
                    <a:pt x="105561" y="392203"/>
                  </a:lnTo>
                  <a:lnTo>
                    <a:pt x="105244" y="391386"/>
                  </a:lnTo>
                  <a:lnTo>
                    <a:pt x="104971" y="390523"/>
                  </a:lnTo>
                  <a:lnTo>
                    <a:pt x="104699" y="389706"/>
                  </a:lnTo>
                  <a:lnTo>
                    <a:pt x="104381" y="388844"/>
                  </a:lnTo>
                  <a:lnTo>
                    <a:pt x="104064" y="388027"/>
                  </a:lnTo>
                  <a:lnTo>
                    <a:pt x="103746" y="387165"/>
                  </a:lnTo>
                  <a:lnTo>
                    <a:pt x="103428" y="386348"/>
                  </a:lnTo>
                  <a:lnTo>
                    <a:pt x="103110" y="385486"/>
                  </a:lnTo>
                  <a:lnTo>
                    <a:pt x="102747" y="384669"/>
                  </a:lnTo>
                  <a:lnTo>
                    <a:pt x="102430" y="383807"/>
                  </a:lnTo>
                  <a:lnTo>
                    <a:pt x="102067" y="382990"/>
                  </a:lnTo>
                  <a:lnTo>
                    <a:pt x="101704" y="382127"/>
                  </a:lnTo>
                  <a:lnTo>
                    <a:pt x="101341" y="381265"/>
                  </a:lnTo>
                  <a:lnTo>
                    <a:pt x="100977" y="380448"/>
                  </a:lnTo>
                  <a:lnTo>
                    <a:pt x="100569" y="379586"/>
                  </a:lnTo>
                  <a:lnTo>
                    <a:pt x="100206" y="378769"/>
                  </a:lnTo>
                  <a:lnTo>
                    <a:pt x="99798" y="377907"/>
                  </a:lnTo>
                  <a:lnTo>
                    <a:pt x="99389" y="377090"/>
                  </a:lnTo>
                  <a:lnTo>
                    <a:pt x="98981" y="376228"/>
                  </a:lnTo>
                  <a:lnTo>
                    <a:pt x="98572" y="375411"/>
                  </a:lnTo>
                  <a:lnTo>
                    <a:pt x="98164" y="374548"/>
                  </a:lnTo>
                  <a:lnTo>
                    <a:pt x="97755" y="373731"/>
                  </a:lnTo>
                  <a:lnTo>
                    <a:pt x="97301" y="372869"/>
                  </a:lnTo>
                  <a:lnTo>
                    <a:pt x="96893" y="372052"/>
                  </a:lnTo>
                  <a:lnTo>
                    <a:pt x="96439" y="371190"/>
                  </a:lnTo>
                  <a:lnTo>
                    <a:pt x="95985" y="370373"/>
                  </a:lnTo>
                  <a:lnTo>
                    <a:pt x="95531" y="369511"/>
                  </a:lnTo>
                  <a:lnTo>
                    <a:pt x="95078" y="368694"/>
                  </a:lnTo>
                  <a:lnTo>
                    <a:pt x="94624" y="367832"/>
                  </a:lnTo>
                  <a:lnTo>
                    <a:pt x="94125" y="367015"/>
                  </a:lnTo>
                  <a:lnTo>
                    <a:pt x="93671" y="366152"/>
                  </a:lnTo>
                  <a:lnTo>
                    <a:pt x="93172" y="365336"/>
                  </a:lnTo>
                  <a:lnTo>
                    <a:pt x="92718" y="364473"/>
                  </a:lnTo>
                  <a:lnTo>
                    <a:pt x="92218" y="363656"/>
                  </a:lnTo>
                  <a:lnTo>
                    <a:pt x="91719" y="362794"/>
                  </a:lnTo>
                  <a:lnTo>
                    <a:pt x="91220" y="361977"/>
                  </a:lnTo>
                  <a:lnTo>
                    <a:pt x="90721" y="361115"/>
                  </a:lnTo>
                  <a:lnTo>
                    <a:pt x="90222" y="360298"/>
                  </a:lnTo>
                  <a:lnTo>
                    <a:pt x="89722" y="359436"/>
                  </a:lnTo>
                  <a:lnTo>
                    <a:pt x="89178" y="358619"/>
                  </a:lnTo>
                  <a:lnTo>
                    <a:pt x="88679" y="357757"/>
                  </a:lnTo>
                  <a:lnTo>
                    <a:pt x="88134" y="356940"/>
                  </a:lnTo>
                  <a:lnTo>
                    <a:pt x="87589" y="356077"/>
                  </a:lnTo>
                  <a:lnTo>
                    <a:pt x="87090" y="355260"/>
                  </a:lnTo>
                  <a:lnTo>
                    <a:pt x="86546" y="354398"/>
                  </a:lnTo>
                  <a:lnTo>
                    <a:pt x="86001" y="353581"/>
                  </a:lnTo>
                  <a:lnTo>
                    <a:pt x="85456" y="352719"/>
                  </a:lnTo>
                  <a:lnTo>
                    <a:pt x="84912" y="351902"/>
                  </a:lnTo>
                  <a:lnTo>
                    <a:pt x="84367" y="351040"/>
                  </a:lnTo>
                  <a:lnTo>
                    <a:pt x="83823" y="350223"/>
                  </a:lnTo>
                  <a:lnTo>
                    <a:pt x="83233" y="349361"/>
                  </a:lnTo>
                  <a:lnTo>
                    <a:pt x="82688" y="348544"/>
                  </a:lnTo>
                  <a:lnTo>
                    <a:pt x="82143" y="347681"/>
                  </a:lnTo>
                  <a:lnTo>
                    <a:pt x="81553" y="346865"/>
                  </a:lnTo>
                  <a:lnTo>
                    <a:pt x="81009" y="346002"/>
                  </a:lnTo>
                  <a:lnTo>
                    <a:pt x="80419" y="345185"/>
                  </a:lnTo>
                  <a:lnTo>
                    <a:pt x="79874" y="344323"/>
                  </a:lnTo>
                  <a:lnTo>
                    <a:pt x="79284" y="343506"/>
                  </a:lnTo>
                  <a:lnTo>
                    <a:pt x="78694" y="342644"/>
                  </a:lnTo>
                  <a:lnTo>
                    <a:pt x="78150" y="341827"/>
                  </a:lnTo>
                  <a:lnTo>
                    <a:pt x="77560" y="340965"/>
                  </a:lnTo>
                  <a:lnTo>
                    <a:pt x="76970" y="340148"/>
                  </a:lnTo>
                  <a:lnTo>
                    <a:pt x="76380" y="339286"/>
                  </a:lnTo>
                  <a:lnTo>
                    <a:pt x="75790" y="338469"/>
                  </a:lnTo>
                  <a:lnTo>
                    <a:pt x="75200" y="337606"/>
                  </a:lnTo>
                  <a:lnTo>
                    <a:pt x="74610" y="336789"/>
                  </a:lnTo>
                  <a:lnTo>
                    <a:pt x="74020" y="335927"/>
                  </a:lnTo>
                  <a:lnTo>
                    <a:pt x="73430" y="335110"/>
                  </a:lnTo>
                  <a:lnTo>
                    <a:pt x="72840" y="334248"/>
                  </a:lnTo>
                  <a:lnTo>
                    <a:pt x="72250" y="333431"/>
                  </a:lnTo>
                  <a:lnTo>
                    <a:pt x="71660" y="332569"/>
                  </a:lnTo>
                  <a:lnTo>
                    <a:pt x="71070" y="331752"/>
                  </a:lnTo>
                  <a:lnTo>
                    <a:pt x="70480" y="330890"/>
                  </a:lnTo>
                  <a:lnTo>
                    <a:pt x="69890" y="330073"/>
                  </a:lnTo>
                  <a:lnTo>
                    <a:pt x="69255" y="329210"/>
                  </a:lnTo>
                  <a:lnTo>
                    <a:pt x="68665" y="328394"/>
                  </a:lnTo>
                  <a:lnTo>
                    <a:pt x="68075" y="327531"/>
                  </a:lnTo>
                  <a:lnTo>
                    <a:pt x="67485" y="326714"/>
                  </a:lnTo>
                  <a:lnTo>
                    <a:pt x="66895" y="325852"/>
                  </a:lnTo>
                  <a:lnTo>
                    <a:pt x="66305" y="325035"/>
                  </a:lnTo>
                  <a:lnTo>
                    <a:pt x="65669" y="324173"/>
                  </a:lnTo>
                  <a:lnTo>
                    <a:pt x="65079" y="323356"/>
                  </a:lnTo>
                  <a:lnTo>
                    <a:pt x="64489" y="322494"/>
                  </a:lnTo>
                  <a:lnTo>
                    <a:pt x="63899" y="321677"/>
                  </a:lnTo>
                  <a:lnTo>
                    <a:pt x="63309" y="320814"/>
                  </a:lnTo>
                  <a:lnTo>
                    <a:pt x="62719" y="319998"/>
                  </a:lnTo>
                  <a:lnTo>
                    <a:pt x="62129" y="319135"/>
                  </a:lnTo>
                  <a:lnTo>
                    <a:pt x="61494" y="318318"/>
                  </a:lnTo>
                  <a:lnTo>
                    <a:pt x="60904" y="317456"/>
                  </a:lnTo>
                  <a:lnTo>
                    <a:pt x="60314" y="316639"/>
                  </a:lnTo>
                  <a:lnTo>
                    <a:pt x="59724" y="315777"/>
                  </a:lnTo>
                  <a:lnTo>
                    <a:pt x="59134" y="314960"/>
                  </a:lnTo>
                  <a:lnTo>
                    <a:pt x="58544" y="314098"/>
                  </a:lnTo>
                  <a:lnTo>
                    <a:pt x="57954" y="313281"/>
                  </a:lnTo>
                  <a:lnTo>
                    <a:pt x="57364" y="312419"/>
                  </a:lnTo>
                  <a:lnTo>
                    <a:pt x="56774" y="311602"/>
                  </a:lnTo>
                  <a:lnTo>
                    <a:pt x="56229" y="310739"/>
                  </a:lnTo>
                  <a:lnTo>
                    <a:pt x="55640" y="309922"/>
                  </a:lnTo>
                  <a:lnTo>
                    <a:pt x="55050" y="309060"/>
                  </a:lnTo>
                  <a:lnTo>
                    <a:pt x="54460" y="308243"/>
                  </a:lnTo>
                  <a:lnTo>
                    <a:pt x="53870" y="307381"/>
                  </a:lnTo>
                </a:path>
                <a:path w="110490" h="734060">
                  <a:moveTo>
                    <a:pt x="53870" y="307381"/>
                  </a:moveTo>
                  <a:lnTo>
                    <a:pt x="53325" y="306564"/>
                  </a:lnTo>
                  <a:lnTo>
                    <a:pt x="52735" y="305702"/>
                  </a:lnTo>
                  <a:lnTo>
                    <a:pt x="52145" y="304885"/>
                  </a:lnTo>
                  <a:lnTo>
                    <a:pt x="51600" y="304023"/>
                  </a:lnTo>
                  <a:lnTo>
                    <a:pt x="51010" y="303206"/>
                  </a:lnTo>
                  <a:lnTo>
                    <a:pt x="50466" y="302343"/>
                  </a:lnTo>
                  <a:lnTo>
                    <a:pt x="49876" y="301481"/>
                  </a:lnTo>
                  <a:lnTo>
                    <a:pt x="49331" y="300664"/>
                  </a:lnTo>
                  <a:lnTo>
                    <a:pt x="48787" y="299802"/>
                  </a:lnTo>
                  <a:lnTo>
                    <a:pt x="48242" y="298985"/>
                  </a:lnTo>
                  <a:lnTo>
                    <a:pt x="47652" y="298123"/>
                  </a:lnTo>
                  <a:lnTo>
                    <a:pt x="47107" y="297306"/>
                  </a:lnTo>
                  <a:lnTo>
                    <a:pt x="46563" y="296444"/>
                  </a:lnTo>
                  <a:lnTo>
                    <a:pt x="46018" y="295627"/>
                  </a:lnTo>
                  <a:lnTo>
                    <a:pt x="45474" y="294764"/>
                  </a:lnTo>
                  <a:lnTo>
                    <a:pt x="44929" y="293948"/>
                  </a:lnTo>
                  <a:lnTo>
                    <a:pt x="44384" y="293085"/>
                  </a:lnTo>
                  <a:lnTo>
                    <a:pt x="43885" y="292268"/>
                  </a:lnTo>
                  <a:lnTo>
                    <a:pt x="43341" y="291406"/>
                  </a:lnTo>
                  <a:lnTo>
                    <a:pt x="42796" y="290589"/>
                  </a:lnTo>
                  <a:lnTo>
                    <a:pt x="42297" y="289727"/>
                  </a:lnTo>
                  <a:lnTo>
                    <a:pt x="41752" y="288910"/>
                  </a:lnTo>
                  <a:lnTo>
                    <a:pt x="41253" y="288048"/>
                  </a:lnTo>
                  <a:lnTo>
                    <a:pt x="40708" y="287231"/>
                  </a:lnTo>
                  <a:lnTo>
                    <a:pt x="40209" y="286369"/>
                  </a:lnTo>
                  <a:lnTo>
                    <a:pt x="39710" y="285552"/>
                  </a:lnTo>
                  <a:lnTo>
                    <a:pt x="39211" y="284689"/>
                  </a:lnTo>
                  <a:lnTo>
                    <a:pt x="38712" y="283872"/>
                  </a:lnTo>
                  <a:lnTo>
                    <a:pt x="38212" y="283010"/>
                  </a:lnTo>
                  <a:lnTo>
                    <a:pt x="37713" y="282193"/>
                  </a:lnTo>
                  <a:lnTo>
                    <a:pt x="37214" y="281331"/>
                  </a:lnTo>
                  <a:lnTo>
                    <a:pt x="36715" y="280514"/>
                  </a:lnTo>
                  <a:lnTo>
                    <a:pt x="36215" y="279652"/>
                  </a:lnTo>
                  <a:lnTo>
                    <a:pt x="35762" y="278835"/>
                  </a:lnTo>
                  <a:lnTo>
                    <a:pt x="35262" y="277973"/>
                  </a:lnTo>
                  <a:lnTo>
                    <a:pt x="34809" y="277156"/>
                  </a:lnTo>
                  <a:lnTo>
                    <a:pt x="34309" y="276293"/>
                  </a:lnTo>
                  <a:lnTo>
                    <a:pt x="33855" y="275477"/>
                  </a:lnTo>
                  <a:lnTo>
                    <a:pt x="33402" y="274614"/>
                  </a:lnTo>
                  <a:lnTo>
                    <a:pt x="32948" y="273797"/>
                  </a:lnTo>
                  <a:lnTo>
                    <a:pt x="32494" y="272935"/>
                  </a:lnTo>
                  <a:lnTo>
                    <a:pt x="32040" y="272118"/>
                  </a:lnTo>
                  <a:lnTo>
                    <a:pt x="31586" y="271256"/>
                  </a:lnTo>
                  <a:lnTo>
                    <a:pt x="31132" y="270439"/>
                  </a:lnTo>
                  <a:lnTo>
                    <a:pt x="30679" y="269577"/>
                  </a:lnTo>
                  <a:lnTo>
                    <a:pt x="30270" y="268760"/>
                  </a:lnTo>
                  <a:lnTo>
                    <a:pt x="29816" y="267897"/>
                  </a:lnTo>
                  <a:lnTo>
                    <a:pt x="29363" y="267081"/>
                  </a:lnTo>
                  <a:lnTo>
                    <a:pt x="28954" y="266218"/>
                  </a:lnTo>
                  <a:lnTo>
                    <a:pt x="28546" y="265401"/>
                  </a:lnTo>
                  <a:lnTo>
                    <a:pt x="28137" y="264539"/>
                  </a:lnTo>
                  <a:lnTo>
                    <a:pt x="27683" y="263722"/>
                  </a:lnTo>
                  <a:lnTo>
                    <a:pt x="27275" y="262860"/>
                  </a:lnTo>
                  <a:lnTo>
                    <a:pt x="26866" y="262043"/>
                  </a:lnTo>
                  <a:lnTo>
                    <a:pt x="26503" y="261181"/>
                  </a:lnTo>
                  <a:lnTo>
                    <a:pt x="26095" y="260364"/>
                  </a:lnTo>
                  <a:lnTo>
                    <a:pt x="25686" y="259502"/>
                  </a:lnTo>
                  <a:lnTo>
                    <a:pt x="25323" y="258685"/>
                  </a:lnTo>
                  <a:lnTo>
                    <a:pt x="24915" y="257822"/>
                  </a:lnTo>
                  <a:lnTo>
                    <a:pt x="24552" y="257005"/>
                  </a:lnTo>
                  <a:lnTo>
                    <a:pt x="24143" y="256143"/>
                  </a:lnTo>
                  <a:lnTo>
                    <a:pt x="23780" y="255326"/>
                  </a:lnTo>
                  <a:lnTo>
                    <a:pt x="23417" y="254464"/>
                  </a:lnTo>
                  <a:lnTo>
                    <a:pt x="23054" y="253647"/>
                  </a:lnTo>
                  <a:lnTo>
                    <a:pt x="22691" y="252785"/>
                  </a:lnTo>
                  <a:lnTo>
                    <a:pt x="22328" y="251968"/>
                  </a:lnTo>
                  <a:lnTo>
                    <a:pt x="21965" y="251106"/>
                  </a:lnTo>
                  <a:lnTo>
                    <a:pt x="21602" y="250289"/>
                  </a:lnTo>
                  <a:lnTo>
                    <a:pt x="21284" y="249426"/>
                  </a:lnTo>
                  <a:lnTo>
                    <a:pt x="20921" y="248610"/>
                  </a:lnTo>
                  <a:lnTo>
                    <a:pt x="20558" y="247747"/>
                  </a:lnTo>
                  <a:lnTo>
                    <a:pt x="20240" y="246930"/>
                  </a:lnTo>
                  <a:lnTo>
                    <a:pt x="19923" y="246068"/>
                  </a:lnTo>
                  <a:lnTo>
                    <a:pt x="19605" y="245251"/>
                  </a:lnTo>
                  <a:lnTo>
                    <a:pt x="19242" y="244389"/>
                  </a:lnTo>
                  <a:lnTo>
                    <a:pt x="18924" y="243572"/>
                  </a:lnTo>
                  <a:lnTo>
                    <a:pt x="18607" y="242710"/>
                  </a:lnTo>
                  <a:lnTo>
                    <a:pt x="18289" y="241893"/>
                  </a:lnTo>
                  <a:lnTo>
                    <a:pt x="18017" y="241031"/>
                  </a:lnTo>
                  <a:lnTo>
                    <a:pt x="17699" y="240214"/>
                  </a:lnTo>
                  <a:lnTo>
                    <a:pt x="17381" y="239351"/>
                  </a:lnTo>
                  <a:lnTo>
                    <a:pt x="17109" y="238534"/>
                  </a:lnTo>
                  <a:lnTo>
                    <a:pt x="16791" y="237672"/>
                  </a:lnTo>
                  <a:lnTo>
                    <a:pt x="16519" y="236855"/>
                  </a:lnTo>
                  <a:lnTo>
                    <a:pt x="16247" y="235993"/>
                  </a:lnTo>
                  <a:lnTo>
                    <a:pt x="15929" y="235176"/>
                  </a:lnTo>
                  <a:lnTo>
                    <a:pt x="15657" y="234314"/>
                  </a:lnTo>
                  <a:lnTo>
                    <a:pt x="15384" y="233497"/>
                  </a:lnTo>
                  <a:lnTo>
                    <a:pt x="15112" y="232635"/>
                  </a:lnTo>
                  <a:lnTo>
                    <a:pt x="14840" y="231818"/>
                  </a:lnTo>
                  <a:lnTo>
                    <a:pt x="14568" y="230955"/>
                  </a:lnTo>
                  <a:lnTo>
                    <a:pt x="14341" y="230139"/>
                  </a:lnTo>
                  <a:lnTo>
                    <a:pt x="14068" y="229276"/>
                  </a:lnTo>
                  <a:lnTo>
                    <a:pt x="13796" y="228459"/>
                  </a:lnTo>
                  <a:lnTo>
                    <a:pt x="13569" y="227597"/>
                  </a:lnTo>
                  <a:lnTo>
                    <a:pt x="13297" y="226780"/>
                  </a:lnTo>
                  <a:lnTo>
                    <a:pt x="13070" y="225918"/>
                  </a:lnTo>
                  <a:lnTo>
                    <a:pt x="12843" y="225101"/>
                  </a:lnTo>
                  <a:lnTo>
                    <a:pt x="12571" y="224239"/>
                  </a:lnTo>
                  <a:lnTo>
                    <a:pt x="12344" y="223422"/>
                  </a:lnTo>
                  <a:lnTo>
                    <a:pt x="12117" y="222560"/>
                  </a:lnTo>
                  <a:lnTo>
                    <a:pt x="11890" y="221697"/>
                  </a:lnTo>
                  <a:lnTo>
                    <a:pt x="11663" y="220880"/>
                  </a:lnTo>
                  <a:lnTo>
                    <a:pt x="11436" y="220018"/>
                  </a:lnTo>
                  <a:lnTo>
                    <a:pt x="11255" y="219201"/>
                  </a:lnTo>
                  <a:lnTo>
                    <a:pt x="11028" y="218339"/>
                  </a:lnTo>
                  <a:lnTo>
                    <a:pt x="10801" y="217522"/>
                  </a:lnTo>
                  <a:lnTo>
                    <a:pt x="10619" y="216660"/>
                  </a:lnTo>
                  <a:lnTo>
                    <a:pt x="10392" y="215843"/>
                  </a:lnTo>
                  <a:lnTo>
                    <a:pt x="10211" y="214980"/>
                  </a:lnTo>
                  <a:lnTo>
                    <a:pt x="9984" y="214164"/>
                  </a:lnTo>
                  <a:lnTo>
                    <a:pt x="9802" y="213301"/>
                  </a:lnTo>
                  <a:lnTo>
                    <a:pt x="9621" y="212484"/>
                  </a:lnTo>
                  <a:lnTo>
                    <a:pt x="9439" y="211622"/>
                  </a:lnTo>
                  <a:lnTo>
                    <a:pt x="9258" y="210805"/>
                  </a:lnTo>
                  <a:lnTo>
                    <a:pt x="9076" y="209943"/>
                  </a:lnTo>
                  <a:lnTo>
                    <a:pt x="8895" y="209126"/>
                  </a:lnTo>
                  <a:lnTo>
                    <a:pt x="8713" y="208264"/>
                  </a:lnTo>
                  <a:lnTo>
                    <a:pt x="8532" y="207447"/>
                  </a:lnTo>
                  <a:lnTo>
                    <a:pt x="8350" y="206585"/>
                  </a:lnTo>
                  <a:lnTo>
                    <a:pt x="8169" y="205768"/>
                  </a:lnTo>
                  <a:lnTo>
                    <a:pt x="8032" y="204905"/>
                  </a:lnTo>
                  <a:lnTo>
                    <a:pt x="7851" y="204088"/>
                  </a:lnTo>
                  <a:lnTo>
                    <a:pt x="7715" y="203226"/>
                  </a:lnTo>
                  <a:lnTo>
                    <a:pt x="7533" y="202409"/>
                  </a:lnTo>
                  <a:lnTo>
                    <a:pt x="7397" y="201547"/>
                  </a:lnTo>
                  <a:lnTo>
                    <a:pt x="7215" y="200730"/>
                  </a:lnTo>
                </a:path>
                <a:path w="110490" h="734060">
                  <a:moveTo>
                    <a:pt x="7215" y="200730"/>
                  </a:moveTo>
                  <a:lnTo>
                    <a:pt x="7079" y="199868"/>
                  </a:lnTo>
                  <a:lnTo>
                    <a:pt x="6943" y="199051"/>
                  </a:lnTo>
                  <a:lnTo>
                    <a:pt x="6807" y="198189"/>
                  </a:lnTo>
                  <a:lnTo>
                    <a:pt x="6625" y="197372"/>
                  </a:lnTo>
                  <a:lnTo>
                    <a:pt x="6489" y="196509"/>
                  </a:lnTo>
                  <a:lnTo>
                    <a:pt x="6353" y="195693"/>
                  </a:lnTo>
                  <a:lnTo>
                    <a:pt x="6217" y="194830"/>
                  </a:lnTo>
                  <a:lnTo>
                    <a:pt x="6081" y="194013"/>
                  </a:lnTo>
                  <a:lnTo>
                    <a:pt x="5990" y="193151"/>
                  </a:lnTo>
                  <a:lnTo>
                    <a:pt x="5854" y="192334"/>
                  </a:lnTo>
                  <a:lnTo>
                    <a:pt x="5718" y="191472"/>
                  </a:lnTo>
                  <a:lnTo>
                    <a:pt x="5582" y="190655"/>
                  </a:lnTo>
                  <a:lnTo>
                    <a:pt x="5491" y="189793"/>
                  </a:lnTo>
                  <a:lnTo>
                    <a:pt x="5355" y="188976"/>
                  </a:lnTo>
                  <a:lnTo>
                    <a:pt x="5219" y="188114"/>
                  </a:lnTo>
                  <a:lnTo>
                    <a:pt x="5128" y="187297"/>
                  </a:lnTo>
                  <a:lnTo>
                    <a:pt x="4992" y="186434"/>
                  </a:lnTo>
                  <a:lnTo>
                    <a:pt x="4901" y="185617"/>
                  </a:lnTo>
                  <a:lnTo>
                    <a:pt x="4765" y="184755"/>
                  </a:lnTo>
                  <a:lnTo>
                    <a:pt x="4674" y="183938"/>
                  </a:lnTo>
                  <a:lnTo>
                    <a:pt x="4583" y="183076"/>
                  </a:lnTo>
                  <a:lnTo>
                    <a:pt x="4492" y="182259"/>
                  </a:lnTo>
                  <a:lnTo>
                    <a:pt x="4356" y="181397"/>
                  </a:lnTo>
                  <a:lnTo>
                    <a:pt x="4266" y="180580"/>
                  </a:lnTo>
                  <a:lnTo>
                    <a:pt x="4175" y="179718"/>
                  </a:lnTo>
                  <a:lnTo>
                    <a:pt x="4084" y="178901"/>
                  </a:lnTo>
                  <a:lnTo>
                    <a:pt x="3993" y="178038"/>
                  </a:lnTo>
                  <a:lnTo>
                    <a:pt x="3902" y="177222"/>
                  </a:lnTo>
                  <a:lnTo>
                    <a:pt x="3812" y="176359"/>
                  </a:lnTo>
                  <a:lnTo>
                    <a:pt x="3721" y="175542"/>
                  </a:lnTo>
                  <a:lnTo>
                    <a:pt x="3630" y="174680"/>
                  </a:lnTo>
                  <a:lnTo>
                    <a:pt x="3539" y="173863"/>
                  </a:lnTo>
                  <a:lnTo>
                    <a:pt x="3449" y="173001"/>
                  </a:lnTo>
                  <a:lnTo>
                    <a:pt x="3403" y="172184"/>
                  </a:lnTo>
                  <a:lnTo>
                    <a:pt x="3312" y="171322"/>
                  </a:lnTo>
                  <a:lnTo>
                    <a:pt x="3222" y="170505"/>
                  </a:lnTo>
                  <a:lnTo>
                    <a:pt x="3131" y="169643"/>
                  </a:lnTo>
                  <a:lnTo>
                    <a:pt x="3086" y="168826"/>
                  </a:lnTo>
                  <a:lnTo>
                    <a:pt x="2995" y="167963"/>
                  </a:lnTo>
                  <a:lnTo>
                    <a:pt x="2949" y="167146"/>
                  </a:lnTo>
                  <a:lnTo>
                    <a:pt x="2859" y="166284"/>
                  </a:lnTo>
                  <a:lnTo>
                    <a:pt x="2768" y="165467"/>
                  </a:lnTo>
                  <a:lnTo>
                    <a:pt x="2723" y="164605"/>
                  </a:lnTo>
                  <a:lnTo>
                    <a:pt x="2632" y="163788"/>
                  </a:lnTo>
                  <a:lnTo>
                    <a:pt x="2586" y="162926"/>
                  </a:lnTo>
                  <a:lnTo>
                    <a:pt x="2541" y="162109"/>
                  </a:lnTo>
                  <a:lnTo>
                    <a:pt x="2450" y="161247"/>
                  </a:lnTo>
                  <a:lnTo>
                    <a:pt x="2405" y="160430"/>
                  </a:lnTo>
                  <a:lnTo>
                    <a:pt x="2359" y="159567"/>
                  </a:lnTo>
                  <a:lnTo>
                    <a:pt x="2269" y="158750"/>
                  </a:lnTo>
                  <a:lnTo>
                    <a:pt x="2223" y="157888"/>
                  </a:lnTo>
                  <a:lnTo>
                    <a:pt x="2178" y="157071"/>
                  </a:lnTo>
                  <a:lnTo>
                    <a:pt x="2133" y="156209"/>
                  </a:lnTo>
                  <a:lnTo>
                    <a:pt x="2087" y="155392"/>
                  </a:lnTo>
                  <a:lnTo>
                    <a:pt x="1996" y="154530"/>
                  </a:lnTo>
                  <a:lnTo>
                    <a:pt x="1951" y="153713"/>
                  </a:lnTo>
                  <a:lnTo>
                    <a:pt x="1906" y="152851"/>
                  </a:lnTo>
                  <a:lnTo>
                    <a:pt x="1860" y="152034"/>
                  </a:lnTo>
                  <a:lnTo>
                    <a:pt x="1815" y="151171"/>
                  </a:lnTo>
                  <a:lnTo>
                    <a:pt x="1769" y="150355"/>
                  </a:lnTo>
                  <a:lnTo>
                    <a:pt x="1724" y="149492"/>
                  </a:lnTo>
                  <a:lnTo>
                    <a:pt x="1679" y="148675"/>
                  </a:lnTo>
                  <a:lnTo>
                    <a:pt x="1633" y="147813"/>
                  </a:lnTo>
                  <a:lnTo>
                    <a:pt x="1588" y="146996"/>
                  </a:lnTo>
                  <a:lnTo>
                    <a:pt x="1543" y="146134"/>
                  </a:lnTo>
                  <a:lnTo>
                    <a:pt x="1497" y="145317"/>
                  </a:lnTo>
                  <a:lnTo>
                    <a:pt x="1452" y="144455"/>
                  </a:lnTo>
                  <a:lnTo>
                    <a:pt x="1452" y="143638"/>
                  </a:lnTo>
                  <a:lnTo>
                    <a:pt x="1406" y="142776"/>
                  </a:lnTo>
                  <a:lnTo>
                    <a:pt x="1361" y="141959"/>
                  </a:lnTo>
                  <a:lnTo>
                    <a:pt x="1316" y="141096"/>
                  </a:lnTo>
                  <a:lnTo>
                    <a:pt x="1270" y="140234"/>
                  </a:lnTo>
                  <a:lnTo>
                    <a:pt x="1270" y="139417"/>
                  </a:lnTo>
                  <a:lnTo>
                    <a:pt x="1225" y="138555"/>
                  </a:lnTo>
                  <a:lnTo>
                    <a:pt x="1179" y="137738"/>
                  </a:lnTo>
                  <a:lnTo>
                    <a:pt x="1134" y="136876"/>
                  </a:lnTo>
                  <a:lnTo>
                    <a:pt x="1134" y="136059"/>
                  </a:lnTo>
                  <a:lnTo>
                    <a:pt x="1089" y="135197"/>
                  </a:lnTo>
                  <a:lnTo>
                    <a:pt x="1043" y="134380"/>
                  </a:lnTo>
                  <a:lnTo>
                    <a:pt x="1043" y="133517"/>
                  </a:lnTo>
                  <a:lnTo>
                    <a:pt x="998" y="132700"/>
                  </a:lnTo>
                  <a:lnTo>
                    <a:pt x="998" y="131838"/>
                  </a:lnTo>
                  <a:lnTo>
                    <a:pt x="953" y="131021"/>
                  </a:lnTo>
                  <a:lnTo>
                    <a:pt x="907" y="130159"/>
                  </a:lnTo>
                  <a:lnTo>
                    <a:pt x="907" y="129342"/>
                  </a:lnTo>
                  <a:lnTo>
                    <a:pt x="862" y="128480"/>
                  </a:lnTo>
                  <a:lnTo>
                    <a:pt x="862" y="127663"/>
                  </a:lnTo>
                  <a:lnTo>
                    <a:pt x="816" y="126801"/>
                  </a:lnTo>
                  <a:lnTo>
                    <a:pt x="816" y="125984"/>
                  </a:lnTo>
                  <a:lnTo>
                    <a:pt x="771" y="125121"/>
                  </a:lnTo>
                  <a:lnTo>
                    <a:pt x="771" y="124305"/>
                  </a:lnTo>
                  <a:lnTo>
                    <a:pt x="726" y="123442"/>
                  </a:lnTo>
                  <a:lnTo>
                    <a:pt x="726" y="122625"/>
                  </a:lnTo>
                  <a:lnTo>
                    <a:pt x="680" y="121763"/>
                  </a:lnTo>
                  <a:lnTo>
                    <a:pt x="680" y="120946"/>
                  </a:lnTo>
                  <a:lnTo>
                    <a:pt x="635" y="120084"/>
                  </a:lnTo>
                  <a:lnTo>
                    <a:pt x="635" y="119267"/>
                  </a:lnTo>
                  <a:lnTo>
                    <a:pt x="635" y="118405"/>
                  </a:lnTo>
                  <a:lnTo>
                    <a:pt x="589" y="117588"/>
                  </a:lnTo>
                  <a:lnTo>
                    <a:pt x="589" y="116726"/>
                  </a:lnTo>
                  <a:lnTo>
                    <a:pt x="544" y="115909"/>
                  </a:lnTo>
                  <a:lnTo>
                    <a:pt x="544" y="115046"/>
                  </a:lnTo>
                  <a:lnTo>
                    <a:pt x="544" y="114229"/>
                  </a:lnTo>
                  <a:lnTo>
                    <a:pt x="499" y="113367"/>
                  </a:lnTo>
                  <a:lnTo>
                    <a:pt x="499" y="112550"/>
                  </a:lnTo>
                  <a:lnTo>
                    <a:pt x="499" y="111688"/>
                  </a:lnTo>
                  <a:lnTo>
                    <a:pt x="453" y="110871"/>
                  </a:lnTo>
                  <a:lnTo>
                    <a:pt x="453" y="110009"/>
                  </a:lnTo>
                  <a:lnTo>
                    <a:pt x="453" y="109192"/>
                  </a:lnTo>
                  <a:lnTo>
                    <a:pt x="408" y="108330"/>
                  </a:lnTo>
                  <a:lnTo>
                    <a:pt x="408" y="107513"/>
                  </a:lnTo>
                  <a:lnTo>
                    <a:pt x="408" y="106650"/>
                  </a:lnTo>
                  <a:lnTo>
                    <a:pt x="408" y="105833"/>
                  </a:lnTo>
                  <a:lnTo>
                    <a:pt x="363" y="104971"/>
                  </a:lnTo>
                  <a:lnTo>
                    <a:pt x="363" y="104154"/>
                  </a:lnTo>
                  <a:lnTo>
                    <a:pt x="363" y="103292"/>
                  </a:lnTo>
                  <a:lnTo>
                    <a:pt x="317" y="102475"/>
                  </a:lnTo>
                  <a:lnTo>
                    <a:pt x="317" y="101613"/>
                  </a:lnTo>
                  <a:lnTo>
                    <a:pt x="317" y="100796"/>
                  </a:lnTo>
                  <a:lnTo>
                    <a:pt x="317" y="99934"/>
                  </a:lnTo>
                  <a:lnTo>
                    <a:pt x="317" y="99117"/>
                  </a:lnTo>
                  <a:lnTo>
                    <a:pt x="272" y="98254"/>
                  </a:lnTo>
                  <a:lnTo>
                    <a:pt x="272" y="97438"/>
                  </a:lnTo>
                  <a:lnTo>
                    <a:pt x="272" y="96575"/>
                  </a:lnTo>
                  <a:lnTo>
                    <a:pt x="272" y="95758"/>
                  </a:lnTo>
                  <a:lnTo>
                    <a:pt x="272" y="94896"/>
                  </a:lnTo>
                  <a:lnTo>
                    <a:pt x="226" y="94079"/>
                  </a:lnTo>
                </a:path>
                <a:path w="110490" h="734060">
                  <a:moveTo>
                    <a:pt x="226" y="94079"/>
                  </a:moveTo>
                  <a:lnTo>
                    <a:pt x="226" y="94079"/>
                  </a:lnTo>
                  <a:lnTo>
                    <a:pt x="226" y="89859"/>
                  </a:lnTo>
                  <a:lnTo>
                    <a:pt x="181" y="89042"/>
                  </a:lnTo>
                  <a:lnTo>
                    <a:pt x="181" y="84004"/>
                  </a:lnTo>
                  <a:lnTo>
                    <a:pt x="136" y="83142"/>
                  </a:lnTo>
                  <a:lnTo>
                    <a:pt x="136" y="77287"/>
                  </a:lnTo>
                  <a:lnTo>
                    <a:pt x="90" y="76425"/>
                  </a:lnTo>
                  <a:lnTo>
                    <a:pt x="90" y="67212"/>
                  </a:lnTo>
                  <a:lnTo>
                    <a:pt x="45" y="66350"/>
                  </a:lnTo>
                  <a:lnTo>
                    <a:pt x="45" y="50375"/>
                  </a:lnTo>
                  <a:lnTo>
                    <a:pt x="0" y="49558"/>
                  </a:lnTo>
                  <a:lnTo>
                    <a:pt x="0" y="862"/>
                  </a:lnTo>
                  <a:lnTo>
                    <a:pt x="0" y="0"/>
                  </a:lnTo>
                </a:path>
              </a:pathLst>
            </a:custGeom>
            <a:ln w="485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9" name="object 2009"/>
            <p:cNvSpPr/>
            <p:nvPr/>
          </p:nvSpPr>
          <p:spPr>
            <a:xfrm>
              <a:off x="1056840" y="1951930"/>
              <a:ext cx="0" cy="839469"/>
            </a:xfrm>
            <a:custGeom>
              <a:avLst/>
              <a:gdLst/>
              <a:ahLst/>
              <a:cxnLst/>
              <a:rect l="l" t="t" r="r" b="b"/>
              <a:pathLst>
                <a:path h="839469">
                  <a:moveTo>
                    <a:pt x="0" y="839002"/>
                  </a:moveTo>
                  <a:lnTo>
                    <a:pt x="0" y="0"/>
                  </a:lnTo>
                </a:path>
              </a:pathLst>
            </a:custGeom>
            <a:ln w="485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0" name="object 2010"/>
            <p:cNvSpPr/>
            <p:nvPr/>
          </p:nvSpPr>
          <p:spPr>
            <a:xfrm>
              <a:off x="1365492" y="1952066"/>
              <a:ext cx="110489" cy="734060"/>
            </a:xfrm>
            <a:custGeom>
              <a:avLst/>
              <a:gdLst/>
              <a:ahLst/>
              <a:cxnLst/>
              <a:rect l="l" t="t" r="r" b="b"/>
              <a:pathLst>
                <a:path w="110490" h="734060">
                  <a:moveTo>
                    <a:pt x="0" y="733985"/>
                  </a:moveTo>
                  <a:lnTo>
                    <a:pt x="0" y="733985"/>
                  </a:lnTo>
                  <a:lnTo>
                    <a:pt x="0" y="703759"/>
                  </a:lnTo>
                  <a:lnTo>
                    <a:pt x="45" y="702897"/>
                  </a:lnTo>
                  <a:lnTo>
                    <a:pt x="45" y="676030"/>
                  </a:lnTo>
                  <a:lnTo>
                    <a:pt x="90" y="675213"/>
                  </a:lnTo>
                  <a:lnTo>
                    <a:pt x="90" y="663459"/>
                  </a:lnTo>
                  <a:lnTo>
                    <a:pt x="136" y="662597"/>
                  </a:lnTo>
                  <a:lnTo>
                    <a:pt x="136" y="654201"/>
                  </a:lnTo>
                  <a:lnTo>
                    <a:pt x="181" y="653384"/>
                  </a:lnTo>
                  <a:lnTo>
                    <a:pt x="181" y="648346"/>
                  </a:lnTo>
                  <a:lnTo>
                    <a:pt x="226" y="647484"/>
                  </a:lnTo>
                  <a:lnTo>
                    <a:pt x="226" y="642446"/>
                  </a:lnTo>
                  <a:lnTo>
                    <a:pt x="272" y="641629"/>
                  </a:lnTo>
                  <a:lnTo>
                    <a:pt x="272" y="640767"/>
                  </a:lnTo>
                  <a:lnTo>
                    <a:pt x="272" y="639950"/>
                  </a:lnTo>
                  <a:lnTo>
                    <a:pt x="272" y="639088"/>
                  </a:lnTo>
                  <a:lnTo>
                    <a:pt x="272" y="638271"/>
                  </a:lnTo>
                  <a:lnTo>
                    <a:pt x="317" y="637409"/>
                  </a:lnTo>
                  <a:lnTo>
                    <a:pt x="317" y="636592"/>
                  </a:lnTo>
                  <a:lnTo>
                    <a:pt x="317" y="635730"/>
                  </a:lnTo>
                  <a:lnTo>
                    <a:pt x="317" y="634913"/>
                  </a:lnTo>
                  <a:lnTo>
                    <a:pt x="317" y="634050"/>
                  </a:lnTo>
                  <a:lnTo>
                    <a:pt x="363" y="633234"/>
                  </a:lnTo>
                  <a:lnTo>
                    <a:pt x="363" y="632371"/>
                  </a:lnTo>
                  <a:lnTo>
                    <a:pt x="363" y="631554"/>
                  </a:lnTo>
                  <a:lnTo>
                    <a:pt x="363" y="630692"/>
                  </a:lnTo>
                  <a:lnTo>
                    <a:pt x="408" y="629875"/>
                  </a:lnTo>
                  <a:lnTo>
                    <a:pt x="408" y="629013"/>
                  </a:lnTo>
                  <a:lnTo>
                    <a:pt x="408" y="628151"/>
                  </a:lnTo>
                  <a:lnTo>
                    <a:pt x="408" y="627334"/>
                  </a:lnTo>
                </a:path>
                <a:path w="110490" h="734060">
                  <a:moveTo>
                    <a:pt x="408" y="627334"/>
                  </a:moveTo>
                  <a:lnTo>
                    <a:pt x="453" y="626471"/>
                  </a:lnTo>
                  <a:lnTo>
                    <a:pt x="453" y="625655"/>
                  </a:lnTo>
                  <a:lnTo>
                    <a:pt x="453" y="624792"/>
                  </a:lnTo>
                  <a:lnTo>
                    <a:pt x="499" y="623975"/>
                  </a:lnTo>
                  <a:lnTo>
                    <a:pt x="499" y="623113"/>
                  </a:lnTo>
                  <a:lnTo>
                    <a:pt x="499" y="622296"/>
                  </a:lnTo>
                  <a:lnTo>
                    <a:pt x="544" y="621434"/>
                  </a:lnTo>
                  <a:lnTo>
                    <a:pt x="544" y="620617"/>
                  </a:lnTo>
                  <a:lnTo>
                    <a:pt x="544" y="619755"/>
                  </a:lnTo>
                  <a:lnTo>
                    <a:pt x="589" y="618938"/>
                  </a:lnTo>
                  <a:lnTo>
                    <a:pt x="589" y="618076"/>
                  </a:lnTo>
                  <a:lnTo>
                    <a:pt x="589" y="617259"/>
                  </a:lnTo>
                  <a:lnTo>
                    <a:pt x="635" y="616396"/>
                  </a:lnTo>
                  <a:lnTo>
                    <a:pt x="635" y="615579"/>
                  </a:lnTo>
                  <a:lnTo>
                    <a:pt x="680" y="614717"/>
                  </a:lnTo>
                  <a:lnTo>
                    <a:pt x="680" y="613900"/>
                  </a:lnTo>
                  <a:lnTo>
                    <a:pt x="680" y="613038"/>
                  </a:lnTo>
                  <a:lnTo>
                    <a:pt x="726" y="612221"/>
                  </a:lnTo>
                  <a:lnTo>
                    <a:pt x="726" y="611359"/>
                  </a:lnTo>
                  <a:lnTo>
                    <a:pt x="771" y="610542"/>
                  </a:lnTo>
                  <a:lnTo>
                    <a:pt x="771" y="609680"/>
                  </a:lnTo>
                  <a:lnTo>
                    <a:pt x="816" y="608863"/>
                  </a:lnTo>
                  <a:lnTo>
                    <a:pt x="816" y="608000"/>
                  </a:lnTo>
                  <a:lnTo>
                    <a:pt x="862" y="607183"/>
                  </a:lnTo>
                  <a:lnTo>
                    <a:pt x="862" y="606321"/>
                  </a:lnTo>
                  <a:lnTo>
                    <a:pt x="907" y="605504"/>
                  </a:lnTo>
                  <a:lnTo>
                    <a:pt x="907" y="604642"/>
                  </a:lnTo>
                  <a:lnTo>
                    <a:pt x="953" y="603825"/>
                  </a:lnTo>
                  <a:lnTo>
                    <a:pt x="953" y="602963"/>
                  </a:lnTo>
                  <a:lnTo>
                    <a:pt x="998" y="602146"/>
                  </a:lnTo>
                  <a:lnTo>
                    <a:pt x="1043" y="601284"/>
                  </a:lnTo>
                  <a:lnTo>
                    <a:pt x="1043" y="600467"/>
                  </a:lnTo>
                  <a:lnTo>
                    <a:pt x="1089" y="599604"/>
                  </a:lnTo>
                  <a:lnTo>
                    <a:pt x="1134" y="598788"/>
                  </a:lnTo>
                  <a:lnTo>
                    <a:pt x="1134" y="597925"/>
                  </a:lnTo>
                  <a:lnTo>
                    <a:pt x="1179" y="597108"/>
                  </a:lnTo>
                  <a:lnTo>
                    <a:pt x="1225" y="596246"/>
                  </a:lnTo>
                  <a:lnTo>
                    <a:pt x="1225" y="595429"/>
                  </a:lnTo>
                  <a:lnTo>
                    <a:pt x="1270" y="594567"/>
                  </a:lnTo>
                  <a:lnTo>
                    <a:pt x="1316" y="593750"/>
                  </a:lnTo>
                  <a:lnTo>
                    <a:pt x="1361" y="592888"/>
                  </a:lnTo>
                  <a:lnTo>
                    <a:pt x="1406" y="592071"/>
                  </a:lnTo>
                  <a:lnTo>
                    <a:pt x="1406" y="591209"/>
                  </a:lnTo>
                  <a:lnTo>
                    <a:pt x="1452" y="590392"/>
                  </a:lnTo>
                  <a:lnTo>
                    <a:pt x="1497" y="589529"/>
                  </a:lnTo>
                  <a:lnTo>
                    <a:pt x="1543" y="588712"/>
                  </a:lnTo>
                  <a:lnTo>
                    <a:pt x="1588" y="587850"/>
                  </a:lnTo>
                  <a:lnTo>
                    <a:pt x="1633" y="587033"/>
                  </a:lnTo>
                  <a:lnTo>
                    <a:pt x="1679" y="586171"/>
                  </a:lnTo>
                  <a:lnTo>
                    <a:pt x="1724" y="585354"/>
                  </a:lnTo>
                  <a:lnTo>
                    <a:pt x="1769" y="584492"/>
                  </a:lnTo>
                  <a:lnTo>
                    <a:pt x="1815" y="583675"/>
                  </a:lnTo>
                  <a:lnTo>
                    <a:pt x="1860" y="582813"/>
                  </a:lnTo>
                  <a:lnTo>
                    <a:pt x="1906" y="581996"/>
                  </a:lnTo>
                  <a:lnTo>
                    <a:pt x="1951" y="581133"/>
                  </a:lnTo>
                  <a:lnTo>
                    <a:pt x="1996" y="580317"/>
                  </a:lnTo>
                  <a:lnTo>
                    <a:pt x="2042" y="579454"/>
                  </a:lnTo>
                  <a:lnTo>
                    <a:pt x="2087" y="578637"/>
                  </a:lnTo>
                  <a:lnTo>
                    <a:pt x="2133" y="577775"/>
                  </a:lnTo>
                  <a:lnTo>
                    <a:pt x="2178" y="576958"/>
                  </a:lnTo>
                  <a:lnTo>
                    <a:pt x="2269" y="576096"/>
                  </a:lnTo>
                  <a:lnTo>
                    <a:pt x="2314" y="575279"/>
                  </a:lnTo>
                  <a:lnTo>
                    <a:pt x="2359" y="574417"/>
                  </a:lnTo>
                  <a:lnTo>
                    <a:pt x="2450" y="573600"/>
                  </a:lnTo>
                  <a:lnTo>
                    <a:pt x="2496" y="572738"/>
                  </a:lnTo>
                  <a:lnTo>
                    <a:pt x="2541" y="571921"/>
                  </a:lnTo>
                  <a:lnTo>
                    <a:pt x="2632" y="571058"/>
                  </a:lnTo>
                  <a:lnTo>
                    <a:pt x="2677" y="570241"/>
                  </a:lnTo>
                  <a:lnTo>
                    <a:pt x="2768" y="569379"/>
                  </a:lnTo>
                  <a:lnTo>
                    <a:pt x="2813" y="568562"/>
                  </a:lnTo>
                  <a:lnTo>
                    <a:pt x="2904" y="567700"/>
                  </a:lnTo>
                  <a:lnTo>
                    <a:pt x="2949" y="566883"/>
                  </a:lnTo>
                  <a:lnTo>
                    <a:pt x="3040" y="566021"/>
                  </a:lnTo>
                  <a:lnTo>
                    <a:pt x="3086" y="565204"/>
                  </a:lnTo>
                  <a:lnTo>
                    <a:pt x="3176" y="564342"/>
                  </a:lnTo>
                  <a:lnTo>
                    <a:pt x="3267" y="563525"/>
                  </a:lnTo>
                  <a:lnTo>
                    <a:pt x="3312" y="562662"/>
                  </a:lnTo>
                  <a:lnTo>
                    <a:pt x="3403" y="561846"/>
                  </a:lnTo>
                  <a:lnTo>
                    <a:pt x="3494" y="560983"/>
                  </a:lnTo>
                  <a:lnTo>
                    <a:pt x="3585" y="560166"/>
                  </a:lnTo>
                  <a:lnTo>
                    <a:pt x="3676" y="559304"/>
                  </a:lnTo>
                  <a:lnTo>
                    <a:pt x="3721" y="558487"/>
                  </a:lnTo>
                  <a:lnTo>
                    <a:pt x="3812" y="557625"/>
                  </a:lnTo>
                  <a:lnTo>
                    <a:pt x="3902" y="556808"/>
                  </a:lnTo>
                  <a:lnTo>
                    <a:pt x="3993" y="555946"/>
                  </a:lnTo>
                  <a:lnTo>
                    <a:pt x="4084" y="555129"/>
                  </a:lnTo>
                  <a:lnTo>
                    <a:pt x="4220" y="554266"/>
                  </a:lnTo>
                  <a:lnTo>
                    <a:pt x="4311" y="553450"/>
                  </a:lnTo>
                  <a:lnTo>
                    <a:pt x="4402" y="552587"/>
                  </a:lnTo>
                  <a:lnTo>
                    <a:pt x="4492" y="551770"/>
                  </a:lnTo>
                  <a:lnTo>
                    <a:pt x="4583" y="550908"/>
                  </a:lnTo>
                  <a:lnTo>
                    <a:pt x="4719" y="550091"/>
                  </a:lnTo>
                  <a:lnTo>
                    <a:pt x="4810" y="549229"/>
                  </a:lnTo>
                  <a:lnTo>
                    <a:pt x="4901" y="548412"/>
                  </a:lnTo>
                  <a:lnTo>
                    <a:pt x="5037" y="547550"/>
                  </a:lnTo>
                  <a:lnTo>
                    <a:pt x="5128" y="546687"/>
                  </a:lnTo>
                  <a:lnTo>
                    <a:pt x="5264" y="545871"/>
                  </a:lnTo>
                  <a:lnTo>
                    <a:pt x="5355" y="545008"/>
                  </a:lnTo>
                  <a:lnTo>
                    <a:pt x="5491" y="544191"/>
                  </a:lnTo>
                  <a:lnTo>
                    <a:pt x="5627" y="543329"/>
                  </a:lnTo>
                  <a:lnTo>
                    <a:pt x="5763" y="542512"/>
                  </a:lnTo>
                  <a:lnTo>
                    <a:pt x="5854" y="541650"/>
                  </a:lnTo>
                  <a:lnTo>
                    <a:pt x="5990" y="540833"/>
                  </a:lnTo>
                  <a:lnTo>
                    <a:pt x="6126" y="539971"/>
                  </a:lnTo>
                  <a:lnTo>
                    <a:pt x="6262" y="539154"/>
                  </a:lnTo>
                  <a:lnTo>
                    <a:pt x="6399" y="538292"/>
                  </a:lnTo>
                  <a:lnTo>
                    <a:pt x="6535" y="537475"/>
                  </a:lnTo>
                  <a:lnTo>
                    <a:pt x="6671" y="536612"/>
                  </a:lnTo>
                  <a:lnTo>
                    <a:pt x="6807" y="535795"/>
                  </a:lnTo>
                  <a:lnTo>
                    <a:pt x="6943" y="534933"/>
                  </a:lnTo>
                  <a:lnTo>
                    <a:pt x="7125" y="534116"/>
                  </a:lnTo>
                  <a:lnTo>
                    <a:pt x="7261" y="533254"/>
                  </a:lnTo>
                  <a:lnTo>
                    <a:pt x="7397" y="532437"/>
                  </a:lnTo>
                  <a:lnTo>
                    <a:pt x="7579" y="531575"/>
                  </a:lnTo>
                  <a:lnTo>
                    <a:pt x="7715" y="530758"/>
                  </a:lnTo>
                  <a:lnTo>
                    <a:pt x="7896" y="529896"/>
                  </a:lnTo>
                  <a:lnTo>
                    <a:pt x="8032" y="529079"/>
                  </a:lnTo>
                  <a:lnTo>
                    <a:pt x="8214" y="528216"/>
                  </a:lnTo>
                  <a:lnTo>
                    <a:pt x="8395" y="527400"/>
                  </a:lnTo>
                  <a:lnTo>
                    <a:pt x="8577" y="526537"/>
                  </a:lnTo>
                  <a:lnTo>
                    <a:pt x="8713" y="525720"/>
                  </a:lnTo>
                  <a:lnTo>
                    <a:pt x="8895" y="524858"/>
                  </a:lnTo>
                  <a:lnTo>
                    <a:pt x="9076" y="524041"/>
                  </a:lnTo>
                  <a:lnTo>
                    <a:pt x="9258" y="523179"/>
                  </a:lnTo>
                  <a:lnTo>
                    <a:pt x="9439" y="522362"/>
                  </a:lnTo>
                  <a:lnTo>
                    <a:pt x="9666" y="521500"/>
                  </a:lnTo>
                  <a:lnTo>
                    <a:pt x="9848" y="520683"/>
                  </a:lnTo>
                </a:path>
                <a:path w="110490" h="734060">
                  <a:moveTo>
                    <a:pt x="9848" y="520683"/>
                  </a:moveTo>
                  <a:lnTo>
                    <a:pt x="10029" y="519821"/>
                  </a:lnTo>
                  <a:lnTo>
                    <a:pt x="10211" y="519004"/>
                  </a:lnTo>
                  <a:lnTo>
                    <a:pt x="10438" y="518141"/>
                  </a:lnTo>
                  <a:lnTo>
                    <a:pt x="10619" y="517324"/>
                  </a:lnTo>
                  <a:lnTo>
                    <a:pt x="10846" y="516462"/>
                  </a:lnTo>
                  <a:lnTo>
                    <a:pt x="11073" y="515645"/>
                  </a:lnTo>
                  <a:lnTo>
                    <a:pt x="11255" y="514783"/>
                  </a:lnTo>
                  <a:lnTo>
                    <a:pt x="11481" y="513966"/>
                  </a:lnTo>
                  <a:lnTo>
                    <a:pt x="11708" y="513104"/>
                  </a:lnTo>
                  <a:lnTo>
                    <a:pt x="11935" y="512287"/>
                  </a:lnTo>
                  <a:lnTo>
                    <a:pt x="12162" y="511425"/>
                  </a:lnTo>
                  <a:lnTo>
                    <a:pt x="12389" y="510608"/>
                  </a:lnTo>
                  <a:lnTo>
                    <a:pt x="12616" y="509745"/>
                  </a:lnTo>
                  <a:lnTo>
                    <a:pt x="12843" y="508929"/>
                  </a:lnTo>
                  <a:lnTo>
                    <a:pt x="13115" y="508066"/>
                  </a:lnTo>
                  <a:lnTo>
                    <a:pt x="13342" y="507249"/>
                  </a:lnTo>
                  <a:lnTo>
                    <a:pt x="13569" y="506387"/>
                  </a:lnTo>
                  <a:lnTo>
                    <a:pt x="13841" y="505570"/>
                  </a:lnTo>
                  <a:lnTo>
                    <a:pt x="14114" y="504708"/>
                  </a:lnTo>
                  <a:lnTo>
                    <a:pt x="14341" y="503891"/>
                  </a:lnTo>
                  <a:lnTo>
                    <a:pt x="14613" y="503029"/>
                  </a:lnTo>
                  <a:lnTo>
                    <a:pt x="14885" y="502212"/>
                  </a:lnTo>
                  <a:lnTo>
                    <a:pt x="15158" y="501349"/>
                  </a:lnTo>
                  <a:lnTo>
                    <a:pt x="15430" y="500533"/>
                  </a:lnTo>
                  <a:lnTo>
                    <a:pt x="15702" y="499670"/>
                  </a:lnTo>
                  <a:lnTo>
                    <a:pt x="15974" y="498853"/>
                  </a:lnTo>
                  <a:lnTo>
                    <a:pt x="16247" y="497991"/>
                  </a:lnTo>
                  <a:lnTo>
                    <a:pt x="16519" y="497174"/>
                  </a:lnTo>
                  <a:lnTo>
                    <a:pt x="16837" y="496312"/>
                  </a:lnTo>
                  <a:lnTo>
                    <a:pt x="17109" y="495495"/>
                  </a:lnTo>
                  <a:lnTo>
                    <a:pt x="17427" y="494633"/>
                  </a:lnTo>
                  <a:lnTo>
                    <a:pt x="17744" y="493816"/>
                  </a:lnTo>
                  <a:lnTo>
                    <a:pt x="18017" y="492954"/>
                  </a:lnTo>
                  <a:lnTo>
                    <a:pt x="18334" y="492137"/>
                  </a:lnTo>
                  <a:lnTo>
                    <a:pt x="18652" y="491274"/>
                  </a:lnTo>
                  <a:lnTo>
                    <a:pt x="18970" y="490457"/>
                  </a:lnTo>
                  <a:lnTo>
                    <a:pt x="19287" y="489595"/>
                  </a:lnTo>
                  <a:lnTo>
                    <a:pt x="19605" y="488778"/>
                  </a:lnTo>
                  <a:lnTo>
                    <a:pt x="19923" y="487916"/>
                  </a:lnTo>
                  <a:lnTo>
                    <a:pt x="20286" y="487099"/>
                  </a:lnTo>
                  <a:lnTo>
                    <a:pt x="20604" y="486237"/>
                  </a:lnTo>
                  <a:lnTo>
                    <a:pt x="20967" y="485420"/>
                  </a:lnTo>
                  <a:lnTo>
                    <a:pt x="21284" y="484558"/>
                  </a:lnTo>
                  <a:lnTo>
                    <a:pt x="21647" y="483741"/>
                  </a:lnTo>
                  <a:lnTo>
                    <a:pt x="22010" y="482878"/>
                  </a:lnTo>
                  <a:lnTo>
                    <a:pt x="22328" y="482062"/>
                  </a:lnTo>
                  <a:lnTo>
                    <a:pt x="22691" y="481199"/>
                  </a:lnTo>
                  <a:lnTo>
                    <a:pt x="23054" y="480382"/>
                  </a:lnTo>
                  <a:lnTo>
                    <a:pt x="23417" y="479520"/>
                  </a:lnTo>
                  <a:lnTo>
                    <a:pt x="23826" y="478703"/>
                  </a:lnTo>
                  <a:lnTo>
                    <a:pt x="24189" y="477841"/>
                  </a:lnTo>
                  <a:lnTo>
                    <a:pt x="24552" y="477024"/>
                  </a:lnTo>
                  <a:lnTo>
                    <a:pt x="24960" y="476162"/>
                  </a:lnTo>
                  <a:lnTo>
                    <a:pt x="25323" y="475345"/>
                  </a:lnTo>
                  <a:lnTo>
                    <a:pt x="25732" y="474483"/>
                  </a:lnTo>
                  <a:lnTo>
                    <a:pt x="26095" y="473666"/>
                  </a:lnTo>
                  <a:lnTo>
                    <a:pt x="26503" y="472803"/>
                  </a:lnTo>
                  <a:lnTo>
                    <a:pt x="26912" y="471986"/>
                  </a:lnTo>
                  <a:lnTo>
                    <a:pt x="27320" y="471124"/>
                  </a:lnTo>
                  <a:lnTo>
                    <a:pt x="27729" y="470307"/>
                  </a:lnTo>
                  <a:lnTo>
                    <a:pt x="28137" y="469445"/>
                  </a:lnTo>
                  <a:lnTo>
                    <a:pt x="28546" y="468628"/>
                  </a:lnTo>
                  <a:lnTo>
                    <a:pt x="28999" y="467766"/>
                  </a:lnTo>
                  <a:lnTo>
                    <a:pt x="29408" y="466904"/>
                  </a:lnTo>
                  <a:lnTo>
                    <a:pt x="29862" y="466087"/>
                  </a:lnTo>
                  <a:lnTo>
                    <a:pt x="30270" y="465224"/>
                  </a:lnTo>
                  <a:lnTo>
                    <a:pt x="30724" y="464407"/>
                  </a:lnTo>
                  <a:lnTo>
                    <a:pt x="31132" y="463545"/>
                  </a:lnTo>
                  <a:lnTo>
                    <a:pt x="31586" y="462728"/>
                  </a:lnTo>
                  <a:lnTo>
                    <a:pt x="32040" y="461866"/>
                  </a:lnTo>
                  <a:lnTo>
                    <a:pt x="32494" y="461049"/>
                  </a:lnTo>
                  <a:lnTo>
                    <a:pt x="32948" y="460187"/>
                  </a:lnTo>
                  <a:lnTo>
                    <a:pt x="33402" y="459370"/>
                  </a:lnTo>
                  <a:lnTo>
                    <a:pt x="33901" y="458508"/>
                  </a:lnTo>
                  <a:lnTo>
                    <a:pt x="34355" y="457691"/>
                  </a:lnTo>
                  <a:lnTo>
                    <a:pt x="34809" y="456828"/>
                  </a:lnTo>
                  <a:lnTo>
                    <a:pt x="35308" y="456012"/>
                  </a:lnTo>
                  <a:lnTo>
                    <a:pt x="35762" y="455149"/>
                  </a:lnTo>
                  <a:lnTo>
                    <a:pt x="36261" y="454332"/>
                  </a:lnTo>
                  <a:lnTo>
                    <a:pt x="36760" y="453470"/>
                  </a:lnTo>
                  <a:lnTo>
                    <a:pt x="37214" y="452653"/>
                  </a:lnTo>
                  <a:lnTo>
                    <a:pt x="37713" y="451791"/>
                  </a:lnTo>
                  <a:lnTo>
                    <a:pt x="38212" y="450974"/>
                  </a:lnTo>
                  <a:lnTo>
                    <a:pt x="38712" y="450112"/>
                  </a:lnTo>
                  <a:lnTo>
                    <a:pt x="39211" y="449295"/>
                  </a:lnTo>
                  <a:lnTo>
                    <a:pt x="39710" y="448432"/>
                  </a:lnTo>
                  <a:lnTo>
                    <a:pt x="40255" y="447616"/>
                  </a:lnTo>
                  <a:lnTo>
                    <a:pt x="40754" y="446753"/>
                  </a:lnTo>
                  <a:lnTo>
                    <a:pt x="41253" y="445936"/>
                  </a:lnTo>
                  <a:lnTo>
                    <a:pt x="41798" y="445074"/>
                  </a:lnTo>
                  <a:lnTo>
                    <a:pt x="42297" y="444257"/>
                  </a:lnTo>
                  <a:lnTo>
                    <a:pt x="42841" y="443395"/>
                  </a:lnTo>
                  <a:lnTo>
                    <a:pt x="43341" y="442578"/>
                  </a:lnTo>
                  <a:lnTo>
                    <a:pt x="43885" y="441716"/>
                  </a:lnTo>
                  <a:lnTo>
                    <a:pt x="44430" y="440899"/>
                  </a:lnTo>
                  <a:lnTo>
                    <a:pt x="44974" y="440037"/>
                  </a:lnTo>
                  <a:lnTo>
                    <a:pt x="45519" y="439220"/>
                  </a:lnTo>
                  <a:lnTo>
                    <a:pt x="46064" y="438357"/>
                  </a:lnTo>
                  <a:lnTo>
                    <a:pt x="46608" y="437540"/>
                  </a:lnTo>
                  <a:lnTo>
                    <a:pt x="47153" y="436678"/>
                  </a:lnTo>
                  <a:lnTo>
                    <a:pt x="47697" y="435861"/>
                  </a:lnTo>
                  <a:lnTo>
                    <a:pt x="48242" y="434999"/>
                  </a:lnTo>
                  <a:lnTo>
                    <a:pt x="48787" y="434182"/>
                  </a:lnTo>
                  <a:lnTo>
                    <a:pt x="49377" y="433320"/>
                  </a:lnTo>
                  <a:lnTo>
                    <a:pt x="49921" y="432503"/>
                  </a:lnTo>
                  <a:lnTo>
                    <a:pt x="50466" y="431641"/>
                  </a:lnTo>
                  <a:lnTo>
                    <a:pt x="51056" y="430824"/>
                  </a:lnTo>
                  <a:lnTo>
                    <a:pt x="51600" y="429961"/>
                  </a:lnTo>
                  <a:lnTo>
                    <a:pt x="52190" y="429145"/>
                  </a:lnTo>
                  <a:lnTo>
                    <a:pt x="52780" y="428282"/>
                  </a:lnTo>
                  <a:lnTo>
                    <a:pt x="53325" y="427465"/>
                  </a:lnTo>
                  <a:lnTo>
                    <a:pt x="53915" y="426603"/>
                  </a:lnTo>
                  <a:lnTo>
                    <a:pt x="54505" y="425786"/>
                  </a:lnTo>
                  <a:lnTo>
                    <a:pt x="55050" y="424924"/>
                  </a:lnTo>
                  <a:lnTo>
                    <a:pt x="55640" y="424107"/>
                  </a:lnTo>
                  <a:lnTo>
                    <a:pt x="56229" y="423245"/>
                  </a:lnTo>
                  <a:lnTo>
                    <a:pt x="56819" y="422428"/>
                  </a:lnTo>
                  <a:lnTo>
                    <a:pt x="57409" y="421566"/>
                  </a:lnTo>
                  <a:lnTo>
                    <a:pt x="57999" y="420749"/>
                  </a:lnTo>
                  <a:lnTo>
                    <a:pt x="58589" y="419886"/>
                  </a:lnTo>
                  <a:lnTo>
                    <a:pt x="59179" y="419069"/>
                  </a:lnTo>
                  <a:lnTo>
                    <a:pt x="59769" y="418207"/>
                  </a:lnTo>
                  <a:lnTo>
                    <a:pt x="60359" y="417390"/>
                  </a:lnTo>
                  <a:lnTo>
                    <a:pt x="60949" y="416528"/>
                  </a:lnTo>
                  <a:lnTo>
                    <a:pt x="61539" y="415711"/>
                  </a:lnTo>
                  <a:lnTo>
                    <a:pt x="62129" y="414849"/>
                  </a:lnTo>
                  <a:lnTo>
                    <a:pt x="62719" y="414032"/>
                  </a:lnTo>
                </a:path>
                <a:path w="110490" h="734060">
                  <a:moveTo>
                    <a:pt x="62719" y="414032"/>
                  </a:moveTo>
                  <a:lnTo>
                    <a:pt x="63309" y="413170"/>
                  </a:lnTo>
                  <a:lnTo>
                    <a:pt x="63945" y="412353"/>
                  </a:lnTo>
                  <a:lnTo>
                    <a:pt x="64535" y="411490"/>
                  </a:lnTo>
                  <a:lnTo>
                    <a:pt x="65125" y="410674"/>
                  </a:lnTo>
                  <a:lnTo>
                    <a:pt x="65715" y="409811"/>
                  </a:lnTo>
                  <a:lnTo>
                    <a:pt x="66305" y="408994"/>
                  </a:lnTo>
                  <a:lnTo>
                    <a:pt x="66895" y="408132"/>
                  </a:lnTo>
                  <a:lnTo>
                    <a:pt x="67530" y="407315"/>
                  </a:lnTo>
                  <a:lnTo>
                    <a:pt x="68120" y="406453"/>
                  </a:lnTo>
                  <a:lnTo>
                    <a:pt x="68710" y="405636"/>
                  </a:lnTo>
                  <a:lnTo>
                    <a:pt x="69300" y="404774"/>
                  </a:lnTo>
                  <a:lnTo>
                    <a:pt x="69890" y="403957"/>
                  </a:lnTo>
                  <a:lnTo>
                    <a:pt x="70480" y="403095"/>
                  </a:lnTo>
                  <a:lnTo>
                    <a:pt x="71115" y="402278"/>
                  </a:lnTo>
                  <a:lnTo>
                    <a:pt x="71705" y="401415"/>
                  </a:lnTo>
                  <a:lnTo>
                    <a:pt x="72295" y="400598"/>
                  </a:lnTo>
                  <a:lnTo>
                    <a:pt x="72885" y="399736"/>
                  </a:lnTo>
                  <a:lnTo>
                    <a:pt x="73475" y="398919"/>
                  </a:lnTo>
                  <a:lnTo>
                    <a:pt x="74065" y="398057"/>
                  </a:lnTo>
                  <a:lnTo>
                    <a:pt x="74655" y="397240"/>
                  </a:lnTo>
                  <a:lnTo>
                    <a:pt x="75245" y="396378"/>
                  </a:lnTo>
                  <a:lnTo>
                    <a:pt x="75835" y="395561"/>
                  </a:lnTo>
                  <a:lnTo>
                    <a:pt x="76425" y="394699"/>
                  </a:lnTo>
                  <a:lnTo>
                    <a:pt x="77015" y="393882"/>
                  </a:lnTo>
                  <a:lnTo>
                    <a:pt x="77560" y="393019"/>
                  </a:lnTo>
                  <a:lnTo>
                    <a:pt x="78150" y="392203"/>
                  </a:lnTo>
                  <a:lnTo>
                    <a:pt x="78740" y="391340"/>
                  </a:lnTo>
                  <a:lnTo>
                    <a:pt x="79330" y="390523"/>
                  </a:lnTo>
                  <a:lnTo>
                    <a:pt x="79874" y="389661"/>
                  </a:lnTo>
                  <a:lnTo>
                    <a:pt x="80464" y="388844"/>
                  </a:lnTo>
                  <a:lnTo>
                    <a:pt x="81009" y="387982"/>
                  </a:lnTo>
                  <a:lnTo>
                    <a:pt x="81599" y="387165"/>
                  </a:lnTo>
                  <a:lnTo>
                    <a:pt x="82143" y="386303"/>
                  </a:lnTo>
                  <a:lnTo>
                    <a:pt x="82733" y="385440"/>
                  </a:lnTo>
                  <a:lnTo>
                    <a:pt x="83278" y="384623"/>
                  </a:lnTo>
                  <a:lnTo>
                    <a:pt x="83823" y="383761"/>
                  </a:lnTo>
                  <a:lnTo>
                    <a:pt x="84367" y="382944"/>
                  </a:lnTo>
                  <a:lnTo>
                    <a:pt x="84957" y="382082"/>
                  </a:lnTo>
                  <a:lnTo>
                    <a:pt x="85502" y="381265"/>
                  </a:lnTo>
                  <a:lnTo>
                    <a:pt x="86046" y="380403"/>
                  </a:lnTo>
                  <a:lnTo>
                    <a:pt x="86591" y="379586"/>
                  </a:lnTo>
                  <a:lnTo>
                    <a:pt x="87090" y="378724"/>
                  </a:lnTo>
                  <a:lnTo>
                    <a:pt x="87635" y="377907"/>
                  </a:lnTo>
                  <a:lnTo>
                    <a:pt x="88179" y="377044"/>
                  </a:lnTo>
                  <a:lnTo>
                    <a:pt x="88679" y="376228"/>
                  </a:lnTo>
                  <a:lnTo>
                    <a:pt x="89223" y="375365"/>
                  </a:lnTo>
                  <a:lnTo>
                    <a:pt x="89722" y="374548"/>
                  </a:lnTo>
                  <a:lnTo>
                    <a:pt x="90222" y="373686"/>
                  </a:lnTo>
                  <a:lnTo>
                    <a:pt x="90766" y="372869"/>
                  </a:lnTo>
                  <a:lnTo>
                    <a:pt x="91265" y="372007"/>
                  </a:lnTo>
                  <a:lnTo>
                    <a:pt x="91765" y="371190"/>
                  </a:lnTo>
                  <a:lnTo>
                    <a:pt x="92264" y="370328"/>
                  </a:lnTo>
                  <a:lnTo>
                    <a:pt x="92718" y="369511"/>
                  </a:lnTo>
                  <a:lnTo>
                    <a:pt x="93217" y="368649"/>
                  </a:lnTo>
                  <a:lnTo>
                    <a:pt x="93716" y="367832"/>
                  </a:lnTo>
                  <a:lnTo>
                    <a:pt x="94170" y="366969"/>
                  </a:lnTo>
                  <a:lnTo>
                    <a:pt x="94624" y="366152"/>
                  </a:lnTo>
                  <a:lnTo>
                    <a:pt x="95123" y="365290"/>
                  </a:lnTo>
                  <a:lnTo>
                    <a:pt x="95577" y="364473"/>
                  </a:lnTo>
                  <a:lnTo>
                    <a:pt x="96031" y="363611"/>
                  </a:lnTo>
                  <a:lnTo>
                    <a:pt x="96485" y="362794"/>
                  </a:lnTo>
                  <a:lnTo>
                    <a:pt x="96893" y="361932"/>
                  </a:lnTo>
                  <a:lnTo>
                    <a:pt x="97347" y="361115"/>
                  </a:lnTo>
                  <a:lnTo>
                    <a:pt x="97755" y="360253"/>
                  </a:lnTo>
                  <a:lnTo>
                    <a:pt x="98209" y="359436"/>
                  </a:lnTo>
                  <a:lnTo>
                    <a:pt x="98618" y="358573"/>
                  </a:lnTo>
                  <a:lnTo>
                    <a:pt x="99026" y="357757"/>
                  </a:lnTo>
                  <a:lnTo>
                    <a:pt x="99434" y="356894"/>
                  </a:lnTo>
                  <a:lnTo>
                    <a:pt x="99843" y="356077"/>
                  </a:lnTo>
                  <a:lnTo>
                    <a:pt x="100206" y="355215"/>
                  </a:lnTo>
                  <a:lnTo>
                    <a:pt x="100614" y="354398"/>
                  </a:lnTo>
                  <a:lnTo>
                    <a:pt x="100977" y="353536"/>
                  </a:lnTo>
                  <a:lnTo>
                    <a:pt x="101341" y="352719"/>
                  </a:lnTo>
                  <a:lnTo>
                    <a:pt x="101749" y="351857"/>
                  </a:lnTo>
                  <a:lnTo>
                    <a:pt x="102067" y="351040"/>
                  </a:lnTo>
                  <a:lnTo>
                    <a:pt x="102430" y="350178"/>
                  </a:lnTo>
                  <a:lnTo>
                    <a:pt x="102793" y="349361"/>
                  </a:lnTo>
                  <a:lnTo>
                    <a:pt x="103110" y="348498"/>
                  </a:lnTo>
                  <a:lnTo>
                    <a:pt x="103474" y="347681"/>
                  </a:lnTo>
                  <a:lnTo>
                    <a:pt x="103791" y="346819"/>
                  </a:lnTo>
                  <a:lnTo>
                    <a:pt x="104109" y="346002"/>
                  </a:lnTo>
                  <a:lnTo>
                    <a:pt x="104381" y="345140"/>
                  </a:lnTo>
                  <a:lnTo>
                    <a:pt x="104699" y="344323"/>
                  </a:lnTo>
                  <a:lnTo>
                    <a:pt x="105017" y="343461"/>
                  </a:lnTo>
                  <a:lnTo>
                    <a:pt x="105289" y="342644"/>
                  </a:lnTo>
                  <a:lnTo>
                    <a:pt x="105561" y="341782"/>
                  </a:lnTo>
                  <a:lnTo>
                    <a:pt x="105833" y="340965"/>
                  </a:lnTo>
                  <a:lnTo>
                    <a:pt x="106106" y="340102"/>
                  </a:lnTo>
                  <a:lnTo>
                    <a:pt x="106333" y="339286"/>
                  </a:lnTo>
                  <a:lnTo>
                    <a:pt x="106605" y="338423"/>
                  </a:lnTo>
                  <a:lnTo>
                    <a:pt x="106832" y="337606"/>
                  </a:lnTo>
                  <a:lnTo>
                    <a:pt x="107059" y="336744"/>
                  </a:lnTo>
                  <a:lnTo>
                    <a:pt x="107286" y="335927"/>
                  </a:lnTo>
                  <a:lnTo>
                    <a:pt x="107513" y="335065"/>
                  </a:lnTo>
                  <a:lnTo>
                    <a:pt x="107740" y="334248"/>
                  </a:lnTo>
                  <a:lnTo>
                    <a:pt x="107921" y="333386"/>
                  </a:lnTo>
                  <a:lnTo>
                    <a:pt x="108103" y="332569"/>
                  </a:lnTo>
                  <a:lnTo>
                    <a:pt x="108284" y="331706"/>
                  </a:lnTo>
                  <a:lnTo>
                    <a:pt x="108466" y="330890"/>
                  </a:lnTo>
                  <a:lnTo>
                    <a:pt x="108647" y="330027"/>
                  </a:lnTo>
                  <a:lnTo>
                    <a:pt x="108783" y="329210"/>
                  </a:lnTo>
                  <a:lnTo>
                    <a:pt x="108920" y="328348"/>
                  </a:lnTo>
                  <a:lnTo>
                    <a:pt x="109056" y="327531"/>
                  </a:lnTo>
                  <a:lnTo>
                    <a:pt x="109192" y="326669"/>
                  </a:lnTo>
                  <a:lnTo>
                    <a:pt x="109328" y="325852"/>
                  </a:lnTo>
                  <a:lnTo>
                    <a:pt x="109464" y="324990"/>
                  </a:lnTo>
                  <a:lnTo>
                    <a:pt x="109555" y="324173"/>
                  </a:lnTo>
                  <a:lnTo>
                    <a:pt x="109646" y="323311"/>
                  </a:lnTo>
                  <a:lnTo>
                    <a:pt x="109736" y="322494"/>
                  </a:lnTo>
                  <a:lnTo>
                    <a:pt x="109827" y="321631"/>
                  </a:lnTo>
                  <a:lnTo>
                    <a:pt x="109873" y="320814"/>
                  </a:lnTo>
                  <a:lnTo>
                    <a:pt x="109963" y="319952"/>
                  </a:lnTo>
                  <a:lnTo>
                    <a:pt x="110009" y="319135"/>
                  </a:lnTo>
                  <a:lnTo>
                    <a:pt x="110054" y="318273"/>
                  </a:lnTo>
                  <a:lnTo>
                    <a:pt x="110054" y="317456"/>
                  </a:lnTo>
                  <a:lnTo>
                    <a:pt x="110100" y="316594"/>
                  </a:lnTo>
                  <a:lnTo>
                    <a:pt x="110100" y="315777"/>
                  </a:lnTo>
                  <a:lnTo>
                    <a:pt x="110145" y="314915"/>
                  </a:lnTo>
                  <a:lnTo>
                    <a:pt x="110145" y="314098"/>
                  </a:lnTo>
                  <a:lnTo>
                    <a:pt x="110100" y="313235"/>
                  </a:lnTo>
                  <a:lnTo>
                    <a:pt x="110100" y="312419"/>
                  </a:lnTo>
                  <a:lnTo>
                    <a:pt x="110054" y="311556"/>
                  </a:lnTo>
                  <a:lnTo>
                    <a:pt x="110054" y="310739"/>
                  </a:lnTo>
                  <a:lnTo>
                    <a:pt x="110009" y="309877"/>
                  </a:lnTo>
                  <a:lnTo>
                    <a:pt x="109963" y="309060"/>
                  </a:lnTo>
                  <a:lnTo>
                    <a:pt x="109873" y="308198"/>
                  </a:lnTo>
                  <a:lnTo>
                    <a:pt x="109827" y="307381"/>
                  </a:lnTo>
                </a:path>
                <a:path w="110490" h="734060">
                  <a:moveTo>
                    <a:pt x="109827" y="307381"/>
                  </a:moveTo>
                  <a:lnTo>
                    <a:pt x="109736" y="306519"/>
                  </a:lnTo>
                  <a:lnTo>
                    <a:pt x="109646" y="305656"/>
                  </a:lnTo>
                  <a:lnTo>
                    <a:pt x="109555" y="304840"/>
                  </a:lnTo>
                  <a:lnTo>
                    <a:pt x="109464" y="303977"/>
                  </a:lnTo>
                  <a:lnTo>
                    <a:pt x="109328" y="303160"/>
                  </a:lnTo>
                  <a:lnTo>
                    <a:pt x="109192" y="302298"/>
                  </a:lnTo>
                  <a:lnTo>
                    <a:pt x="109056" y="301481"/>
                  </a:lnTo>
                  <a:lnTo>
                    <a:pt x="108920" y="300619"/>
                  </a:lnTo>
                  <a:lnTo>
                    <a:pt x="108783" y="299802"/>
                  </a:lnTo>
                  <a:lnTo>
                    <a:pt x="108647" y="298940"/>
                  </a:lnTo>
                  <a:lnTo>
                    <a:pt x="108466" y="298123"/>
                  </a:lnTo>
                  <a:lnTo>
                    <a:pt x="108284" y="297261"/>
                  </a:lnTo>
                  <a:lnTo>
                    <a:pt x="108103" y="296444"/>
                  </a:lnTo>
                  <a:lnTo>
                    <a:pt x="107921" y="295581"/>
                  </a:lnTo>
                  <a:lnTo>
                    <a:pt x="107740" y="294764"/>
                  </a:lnTo>
                  <a:lnTo>
                    <a:pt x="107513" y="293902"/>
                  </a:lnTo>
                  <a:lnTo>
                    <a:pt x="107286" y="293085"/>
                  </a:lnTo>
                  <a:lnTo>
                    <a:pt x="107059" y="292223"/>
                  </a:lnTo>
                  <a:lnTo>
                    <a:pt x="106832" y="291406"/>
                  </a:lnTo>
                  <a:lnTo>
                    <a:pt x="106605" y="290544"/>
                  </a:lnTo>
                  <a:lnTo>
                    <a:pt x="106333" y="289727"/>
                  </a:lnTo>
                  <a:lnTo>
                    <a:pt x="106106" y="288865"/>
                  </a:lnTo>
                  <a:lnTo>
                    <a:pt x="105833" y="288048"/>
                  </a:lnTo>
                  <a:lnTo>
                    <a:pt x="105561" y="287185"/>
                  </a:lnTo>
                  <a:lnTo>
                    <a:pt x="105289" y="286369"/>
                  </a:lnTo>
                  <a:lnTo>
                    <a:pt x="105017" y="285506"/>
                  </a:lnTo>
                  <a:lnTo>
                    <a:pt x="104699" y="284689"/>
                  </a:lnTo>
                  <a:lnTo>
                    <a:pt x="104381" y="283827"/>
                  </a:lnTo>
                  <a:lnTo>
                    <a:pt x="104109" y="283010"/>
                  </a:lnTo>
                  <a:lnTo>
                    <a:pt x="103791" y="282148"/>
                  </a:lnTo>
                  <a:lnTo>
                    <a:pt x="103474" y="281331"/>
                  </a:lnTo>
                  <a:lnTo>
                    <a:pt x="103110" y="280469"/>
                  </a:lnTo>
                  <a:lnTo>
                    <a:pt x="102793" y="279652"/>
                  </a:lnTo>
                  <a:lnTo>
                    <a:pt x="102430" y="278789"/>
                  </a:lnTo>
                  <a:lnTo>
                    <a:pt x="102067" y="277973"/>
                  </a:lnTo>
                  <a:lnTo>
                    <a:pt x="101749" y="277110"/>
                  </a:lnTo>
                  <a:lnTo>
                    <a:pt x="101341" y="276293"/>
                  </a:lnTo>
                  <a:lnTo>
                    <a:pt x="100977" y="275431"/>
                  </a:lnTo>
                  <a:lnTo>
                    <a:pt x="100614" y="274614"/>
                  </a:lnTo>
                  <a:lnTo>
                    <a:pt x="100206" y="273752"/>
                  </a:lnTo>
                  <a:lnTo>
                    <a:pt x="99843" y="272935"/>
                  </a:lnTo>
                  <a:lnTo>
                    <a:pt x="99434" y="272073"/>
                  </a:lnTo>
                  <a:lnTo>
                    <a:pt x="99026" y="271256"/>
                  </a:lnTo>
                  <a:lnTo>
                    <a:pt x="98618" y="270394"/>
                  </a:lnTo>
                  <a:lnTo>
                    <a:pt x="98209" y="269577"/>
                  </a:lnTo>
                  <a:lnTo>
                    <a:pt x="97755" y="268714"/>
                  </a:lnTo>
                  <a:lnTo>
                    <a:pt x="97347" y="267897"/>
                  </a:lnTo>
                  <a:lnTo>
                    <a:pt x="96893" y="267035"/>
                  </a:lnTo>
                  <a:lnTo>
                    <a:pt x="96485" y="266218"/>
                  </a:lnTo>
                  <a:lnTo>
                    <a:pt x="96031" y="265356"/>
                  </a:lnTo>
                  <a:lnTo>
                    <a:pt x="95577" y="264539"/>
                  </a:lnTo>
                  <a:lnTo>
                    <a:pt x="95123" y="263677"/>
                  </a:lnTo>
                  <a:lnTo>
                    <a:pt x="94624" y="262860"/>
                  </a:lnTo>
                  <a:lnTo>
                    <a:pt x="94170" y="261998"/>
                  </a:lnTo>
                  <a:lnTo>
                    <a:pt x="93716" y="261181"/>
                  </a:lnTo>
                  <a:lnTo>
                    <a:pt x="93217" y="260318"/>
                  </a:lnTo>
                  <a:lnTo>
                    <a:pt x="92718" y="259502"/>
                  </a:lnTo>
                  <a:lnTo>
                    <a:pt x="92264" y="258639"/>
                  </a:lnTo>
                  <a:lnTo>
                    <a:pt x="91765" y="257822"/>
                  </a:lnTo>
                  <a:lnTo>
                    <a:pt x="91265" y="256960"/>
                  </a:lnTo>
                  <a:lnTo>
                    <a:pt x="90766" y="256143"/>
                  </a:lnTo>
                  <a:lnTo>
                    <a:pt x="90222" y="255281"/>
                  </a:lnTo>
                  <a:lnTo>
                    <a:pt x="89722" y="254464"/>
                  </a:lnTo>
                  <a:lnTo>
                    <a:pt x="89223" y="253602"/>
                  </a:lnTo>
                  <a:lnTo>
                    <a:pt x="88679" y="252785"/>
                  </a:lnTo>
                  <a:lnTo>
                    <a:pt x="88179" y="251923"/>
                  </a:lnTo>
                  <a:lnTo>
                    <a:pt x="87635" y="251106"/>
                  </a:lnTo>
                  <a:lnTo>
                    <a:pt x="87090" y="250243"/>
                  </a:lnTo>
                  <a:lnTo>
                    <a:pt x="86591" y="249426"/>
                  </a:lnTo>
                  <a:lnTo>
                    <a:pt x="86046" y="248564"/>
                  </a:lnTo>
                  <a:lnTo>
                    <a:pt x="85502" y="247747"/>
                  </a:lnTo>
                  <a:lnTo>
                    <a:pt x="84957" y="246885"/>
                  </a:lnTo>
                  <a:lnTo>
                    <a:pt x="84367" y="246068"/>
                  </a:lnTo>
                  <a:lnTo>
                    <a:pt x="83823" y="245206"/>
                  </a:lnTo>
                  <a:lnTo>
                    <a:pt x="83278" y="244389"/>
                  </a:lnTo>
                  <a:lnTo>
                    <a:pt x="82733" y="243527"/>
                  </a:lnTo>
                  <a:lnTo>
                    <a:pt x="82143" y="242710"/>
                  </a:lnTo>
                  <a:lnTo>
                    <a:pt x="81599" y="241847"/>
                  </a:lnTo>
                  <a:lnTo>
                    <a:pt x="81009" y="241031"/>
                  </a:lnTo>
                  <a:lnTo>
                    <a:pt x="80464" y="240168"/>
                  </a:lnTo>
                  <a:lnTo>
                    <a:pt x="79874" y="239351"/>
                  </a:lnTo>
                  <a:lnTo>
                    <a:pt x="79330" y="238489"/>
                  </a:lnTo>
                  <a:lnTo>
                    <a:pt x="78740" y="237672"/>
                  </a:lnTo>
                  <a:lnTo>
                    <a:pt x="78150" y="236810"/>
                  </a:lnTo>
                  <a:lnTo>
                    <a:pt x="77560" y="235993"/>
                  </a:lnTo>
                  <a:lnTo>
                    <a:pt x="77015" y="235131"/>
                  </a:lnTo>
                  <a:lnTo>
                    <a:pt x="76425" y="234314"/>
                  </a:lnTo>
                  <a:lnTo>
                    <a:pt x="75835" y="233452"/>
                  </a:lnTo>
                  <a:lnTo>
                    <a:pt x="75245" y="232635"/>
                  </a:lnTo>
                  <a:lnTo>
                    <a:pt x="74655" y="231772"/>
                  </a:lnTo>
                  <a:lnTo>
                    <a:pt x="74065" y="230955"/>
                  </a:lnTo>
                  <a:lnTo>
                    <a:pt x="73475" y="230093"/>
                  </a:lnTo>
                  <a:lnTo>
                    <a:pt x="72885" y="229276"/>
                  </a:lnTo>
                  <a:lnTo>
                    <a:pt x="72295" y="228414"/>
                  </a:lnTo>
                  <a:lnTo>
                    <a:pt x="71705" y="227597"/>
                  </a:lnTo>
                  <a:lnTo>
                    <a:pt x="71115" y="226735"/>
                  </a:lnTo>
                  <a:lnTo>
                    <a:pt x="70480" y="225872"/>
                  </a:lnTo>
                  <a:lnTo>
                    <a:pt x="69890" y="225056"/>
                  </a:lnTo>
                  <a:lnTo>
                    <a:pt x="69300" y="224193"/>
                  </a:lnTo>
                  <a:lnTo>
                    <a:pt x="68710" y="223376"/>
                  </a:lnTo>
                  <a:lnTo>
                    <a:pt x="68120" y="222514"/>
                  </a:lnTo>
                  <a:lnTo>
                    <a:pt x="67530" y="221697"/>
                  </a:lnTo>
                  <a:lnTo>
                    <a:pt x="66895" y="220835"/>
                  </a:lnTo>
                  <a:lnTo>
                    <a:pt x="66305" y="220018"/>
                  </a:lnTo>
                  <a:lnTo>
                    <a:pt x="65715" y="219156"/>
                  </a:lnTo>
                  <a:lnTo>
                    <a:pt x="65125" y="218339"/>
                  </a:lnTo>
                  <a:lnTo>
                    <a:pt x="64535" y="217477"/>
                  </a:lnTo>
                  <a:lnTo>
                    <a:pt x="63945" y="216660"/>
                  </a:lnTo>
                  <a:lnTo>
                    <a:pt x="63309" y="215797"/>
                  </a:lnTo>
                  <a:lnTo>
                    <a:pt x="62719" y="214980"/>
                  </a:lnTo>
                  <a:lnTo>
                    <a:pt x="62129" y="214118"/>
                  </a:lnTo>
                  <a:lnTo>
                    <a:pt x="61539" y="213301"/>
                  </a:lnTo>
                  <a:lnTo>
                    <a:pt x="60949" y="212439"/>
                  </a:lnTo>
                  <a:lnTo>
                    <a:pt x="60359" y="211622"/>
                  </a:lnTo>
                  <a:lnTo>
                    <a:pt x="59769" y="210760"/>
                  </a:lnTo>
                  <a:lnTo>
                    <a:pt x="59179" y="209943"/>
                  </a:lnTo>
                  <a:lnTo>
                    <a:pt x="58589" y="209081"/>
                  </a:lnTo>
                  <a:lnTo>
                    <a:pt x="57999" y="208264"/>
                  </a:lnTo>
                  <a:lnTo>
                    <a:pt x="57409" y="207401"/>
                  </a:lnTo>
                  <a:lnTo>
                    <a:pt x="56819" y="206585"/>
                  </a:lnTo>
                  <a:lnTo>
                    <a:pt x="56229" y="205722"/>
                  </a:lnTo>
                  <a:lnTo>
                    <a:pt x="55640" y="204905"/>
                  </a:lnTo>
                  <a:lnTo>
                    <a:pt x="55050" y="204043"/>
                  </a:lnTo>
                  <a:lnTo>
                    <a:pt x="54505" y="203226"/>
                  </a:lnTo>
                  <a:lnTo>
                    <a:pt x="53915" y="202364"/>
                  </a:lnTo>
                  <a:lnTo>
                    <a:pt x="53325" y="201547"/>
                  </a:lnTo>
                  <a:lnTo>
                    <a:pt x="52780" y="200685"/>
                  </a:lnTo>
                </a:path>
                <a:path w="110490" h="734060">
                  <a:moveTo>
                    <a:pt x="52780" y="200685"/>
                  </a:moveTo>
                  <a:lnTo>
                    <a:pt x="52190" y="199868"/>
                  </a:lnTo>
                  <a:lnTo>
                    <a:pt x="51600" y="199006"/>
                  </a:lnTo>
                  <a:lnTo>
                    <a:pt x="51056" y="198189"/>
                  </a:lnTo>
                  <a:lnTo>
                    <a:pt x="50466" y="197326"/>
                  </a:lnTo>
                  <a:lnTo>
                    <a:pt x="49921" y="196509"/>
                  </a:lnTo>
                  <a:lnTo>
                    <a:pt x="49377" y="195647"/>
                  </a:lnTo>
                  <a:lnTo>
                    <a:pt x="48787" y="194830"/>
                  </a:lnTo>
                  <a:lnTo>
                    <a:pt x="48242" y="193968"/>
                  </a:lnTo>
                  <a:lnTo>
                    <a:pt x="47697" y="193151"/>
                  </a:lnTo>
                  <a:lnTo>
                    <a:pt x="47153" y="192289"/>
                  </a:lnTo>
                  <a:lnTo>
                    <a:pt x="46608" y="191472"/>
                  </a:lnTo>
                  <a:lnTo>
                    <a:pt x="46064" y="190610"/>
                  </a:lnTo>
                  <a:lnTo>
                    <a:pt x="45519" y="189793"/>
                  </a:lnTo>
                  <a:lnTo>
                    <a:pt x="44974" y="188930"/>
                  </a:lnTo>
                  <a:lnTo>
                    <a:pt x="44430" y="188114"/>
                  </a:lnTo>
                  <a:lnTo>
                    <a:pt x="43885" y="187251"/>
                  </a:lnTo>
                  <a:lnTo>
                    <a:pt x="43341" y="186434"/>
                  </a:lnTo>
                  <a:lnTo>
                    <a:pt x="42841" y="185572"/>
                  </a:lnTo>
                  <a:lnTo>
                    <a:pt x="42297" y="184755"/>
                  </a:lnTo>
                  <a:lnTo>
                    <a:pt x="41798" y="183893"/>
                  </a:lnTo>
                  <a:lnTo>
                    <a:pt x="41253" y="183076"/>
                  </a:lnTo>
                  <a:lnTo>
                    <a:pt x="40754" y="182214"/>
                  </a:lnTo>
                  <a:lnTo>
                    <a:pt x="40255" y="181397"/>
                  </a:lnTo>
                  <a:lnTo>
                    <a:pt x="39710" y="180535"/>
                  </a:lnTo>
                  <a:lnTo>
                    <a:pt x="39211" y="179718"/>
                  </a:lnTo>
                  <a:lnTo>
                    <a:pt x="38712" y="178855"/>
                  </a:lnTo>
                  <a:lnTo>
                    <a:pt x="38212" y="178038"/>
                  </a:lnTo>
                  <a:lnTo>
                    <a:pt x="37713" y="177176"/>
                  </a:lnTo>
                  <a:lnTo>
                    <a:pt x="37214" y="176359"/>
                  </a:lnTo>
                  <a:lnTo>
                    <a:pt x="36760" y="175497"/>
                  </a:lnTo>
                  <a:lnTo>
                    <a:pt x="36261" y="174680"/>
                  </a:lnTo>
                  <a:lnTo>
                    <a:pt x="35762" y="173818"/>
                  </a:lnTo>
                  <a:lnTo>
                    <a:pt x="35308" y="173001"/>
                  </a:lnTo>
                  <a:lnTo>
                    <a:pt x="34809" y="172139"/>
                  </a:lnTo>
                  <a:lnTo>
                    <a:pt x="34355" y="171322"/>
                  </a:lnTo>
                  <a:lnTo>
                    <a:pt x="33901" y="170459"/>
                  </a:lnTo>
                  <a:lnTo>
                    <a:pt x="33402" y="169643"/>
                  </a:lnTo>
                  <a:lnTo>
                    <a:pt x="32948" y="168780"/>
                  </a:lnTo>
                  <a:lnTo>
                    <a:pt x="32494" y="167963"/>
                  </a:lnTo>
                  <a:lnTo>
                    <a:pt x="32040" y="167101"/>
                  </a:lnTo>
                  <a:lnTo>
                    <a:pt x="31586" y="166284"/>
                  </a:lnTo>
                  <a:lnTo>
                    <a:pt x="31132" y="165422"/>
                  </a:lnTo>
                  <a:lnTo>
                    <a:pt x="30724" y="164605"/>
                  </a:lnTo>
                  <a:lnTo>
                    <a:pt x="30270" y="163743"/>
                  </a:lnTo>
                  <a:lnTo>
                    <a:pt x="29862" y="162926"/>
                  </a:lnTo>
                  <a:lnTo>
                    <a:pt x="29408" y="162063"/>
                  </a:lnTo>
                  <a:lnTo>
                    <a:pt x="28999" y="161247"/>
                  </a:lnTo>
                  <a:lnTo>
                    <a:pt x="28546" y="160384"/>
                  </a:lnTo>
                  <a:lnTo>
                    <a:pt x="28137" y="159567"/>
                  </a:lnTo>
                  <a:lnTo>
                    <a:pt x="27729" y="158705"/>
                  </a:lnTo>
                  <a:lnTo>
                    <a:pt x="27320" y="157888"/>
                  </a:lnTo>
                  <a:lnTo>
                    <a:pt x="26912" y="157026"/>
                  </a:lnTo>
                  <a:lnTo>
                    <a:pt x="26503" y="156209"/>
                  </a:lnTo>
                  <a:lnTo>
                    <a:pt x="26095" y="155347"/>
                  </a:lnTo>
                  <a:lnTo>
                    <a:pt x="25732" y="154530"/>
                  </a:lnTo>
                  <a:lnTo>
                    <a:pt x="25323" y="153668"/>
                  </a:lnTo>
                  <a:lnTo>
                    <a:pt x="24960" y="152851"/>
                  </a:lnTo>
                  <a:lnTo>
                    <a:pt x="24552" y="151988"/>
                  </a:lnTo>
                  <a:lnTo>
                    <a:pt x="24189" y="151171"/>
                  </a:lnTo>
                  <a:lnTo>
                    <a:pt x="23826" y="150309"/>
                  </a:lnTo>
                  <a:lnTo>
                    <a:pt x="23417" y="149492"/>
                  </a:lnTo>
                  <a:lnTo>
                    <a:pt x="23054" y="148630"/>
                  </a:lnTo>
                  <a:lnTo>
                    <a:pt x="22691" y="147813"/>
                  </a:lnTo>
                  <a:lnTo>
                    <a:pt x="22328" y="146951"/>
                  </a:lnTo>
                  <a:lnTo>
                    <a:pt x="22010" y="146134"/>
                  </a:lnTo>
                  <a:lnTo>
                    <a:pt x="21647" y="145272"/>
                  </a:lnTo>
                  <a:lnTo>
                    <a:pt x="21284" y="144409"/>
                  </a:lnTo>
                  <a:lnTo>
                    <a:pt x="20967" y="143592"/>
                  </a:lnTo>
                  <a:lnTo>
                    <a:pt x="20604" y="142730"/>
                  </a:lnTo>
                  <a:lnTo>
                    <a:pt x="20286" y="141913"/>
                  </a:lnTo>
                  <a:lnTo>
                    <a:pt x="19923" y="141051"/>
                  </a:lnTo>
                  <a:lnTo>
                    <a:pt x="19605" y="140234"/>
                  </a:lnTo>
                  <a:lnTo>
                    <a:pt x="19287" y="139372"/>
                  </a:lnTo>
                  <a:lnTo>
                    <a:pt x="18970" y="138555"/>
                  </a:lnTo>
                  <a:lnTo>
                    <a:pt x="18652" y="137693"/>
                  </a:lnTo>
                  <a:lnTo>
                    <a:pt x="18334" y="136876"/>
                  </a:lnTo>
                  <a:lnTo>
                    <a:pt x="18017" y="136013"/>
                  </a:lnTo>
                  <a:lnTo>
                    <a:pt x="17744" y="135197"/>
                  </a:lnTo>
                  <a:lnTo>
                    <a:pt x="17427" y="134334"/>
                  </a:lnTo>
                  <a:lnTo>
                    <a:pt x="17109" y="133517"/>
                  </a:lnTo>
                  <a:lnTo>
                    <a:pt x="16837" y="132655"/>
                  </a:lnTo>
                  <a:lnTo>
                    <a:pt x="16519" y="131838"/>
                  </a:lnTo>
                  <a:lnTo>
                    <a:pt x="16247" y="130976"/>
                  </a:lnTo>
                  <a:lnTo>
                    <a:pt x="15974" y="130159"/>
                  </a:lnTo>
                  <a:lnTo>
                    <a:pt x="15702" y="129297"/>
                  </a:lnTo>
                  <a:lnTo>
                    <a:pt x="15430" y="128480"/>
                  </a:lnTo>
                  <a:lnTo>
                    <a:pt x="15158" y="127618"/>
                  </a:lnTo>
                  <a:lnTo>
                    <a:pt x="14885" y="126801"/>
                  </a:lnTo>
                  <a:lnTo>
                    <a:pt x="14613" y="125938"/>
                  </a:lnTo>
                  <a:lnTo>
                    <a:pt x="14341" y="125121"/>
                  </a:lnTo>
                  <a:lnTo>
                    <a:pt x="14114" y="124259"/>
                  </a:lnTo>
                  <a:lnTo>
                    <a:pt x="13841" y="123442"/>
                  </a:lnTo>
                  <a:lnTo>
                    <a:pt x="13569" y="122580"/>
                  </a:lnTo>
                  <a:lnTo>
                    <a:pt x="13342" y="121763"/>
                  </a:lnTo>
                  <a:lnTo>
                    <a:pt x="13115" y="120901"/>
                  </a:lnTo>
                  <a:lnTo>
                    <a:pt x="12843" y="120084"/>
                  </a:lnTo>
                  <a:lnTo>
                    <a:pt x="12616" y="119222"/>
                  </a:lnTo>
                  <a:lnTo>
                    <a:pt x="12389" y="118405"/>
                  </a:lnTo>
                  <a:lnTo>
                    <a:pt x="12162" y="117542"/>
                  </a:lnTo>
                  <a:lnTo>
                    <a:pt x="11935" y="116726"/>
                  </a:lnTo>
                  <a:lnTo>
                    <a:pt x="11708" y="115863"/>
                  </a:lnTo>
                  <a:lnTo>
                    <a:pt x="11481" y="115046"/>
                  </a:lnTo>
                  <a:lnTo>
                    <a:pt x="11255" y="114184"/>
                  </a:lnTo>
                  <a:lnTo>
                    <a:pt x="11073" y="113367"/>
                  </a:lnTo>
                  <a:lnTo>
                    <a:pt x="10846" y="112505"/>
                  </a:lnTo>
                  <a:lnTo>
                    <a:pt x="10619" y="111688"/>
                  </a:lnTo>
                  <a:lnTo>
                    <a:pt x="10438" y="110826"/>
                  </a:lnTo>
                  <a:lnTo>
                    <a:pt x="10211" y="110009"/>
                  </a:lnTo>
                  <a:lnTo>
                    <a:pt x="10029" y="109146"/>
                  </a:lnTo>
                  <a:lnTo>
                    <a:pt x="9848" y="108330"/>
                  </a:lnTo>
                  <a:lnTo>
                    <a:pt x="9666" y="107467"/>
                  </a:lnTo>
                  <a:lnTo>
                    <a:pt x="9439" y="106650"/>
                  </a:lnTo>
                  <a:lnTo>
                    <a:pt x="9258" y="105788"/>
                  </a:lnTo>
                  <a:lnTo>
                    <a:pt x="9076" y="104971"/>
                  </a:lnTo>
                  <a:lnTo>
                    <a:pt x="8895" y="104109"/>
                  </a:lnTo>
                  <a:lnTo>
                    <a:pt x="8713" y="103292"/>
                  </a:lnTo>
                  <a:lnTo>
                    <a:pt x="8577" y="102430"/>
                  </a:lnTo>
                  <a:lnTo>
                    <a:pt x="8395" y="101613"/>
                  </a:lnTo>
                  <a:lnTo>
                    <a:pt x="8214" y="100751"/>
                  </a:lnTo>
                  <a:lnTo>
                    <a:pt x="8032" y="99934"/>
                  </a:lnTo>
                  <a:lnTo>
                    <a:pt x="7896" y="99071"/>
                  </a:lnTo>
                  <a:lnTo>
                    <a:pt x="7715" y="98254"/>
                  </a:lnTo>
                  <a:lnTo>
                    <a:pt x="7579" y="97392"/>
                  </a:lnTo>
                  <a:lnTo>
                    <a:pt x="7397" y="96575"/>
                  </a:lnTo>
                  <a:lnTo>
                    <a:pt x="7261" y="95713"/>
                  </a:lnTo>
                  <a:lnTo>
                    <a:pt x="7125" y="94896"/>
                  </a:lnTo>
                  <a:lnTo>
                    <a:pt x="6943" y="94034"/>
                  </a:lnTo>
                </a:path>
                <a:path w="110490" h="734060">
                  <a:moveTo>
                    <a:pt x="6943" y="94034"/>
                  </a:moveTo>
                  <a:lnTo>
                    <a:pt x="6807" y="93217"/>
                  </a:lnTo>
                  <a:lnTo>
                    <a:pt x="6671" y="92355"/>
                  </a:lnTo>
                  <a:lnTo>
                    <a:pt x="6535" y="91538"/>
                  </a:lnTo>
                  <a:lnTo>
                    <a:pt x="6399" y="90675"/>
                  </a:lnTo>
                  <a:lnTo>
                    <a:pt x="6262" y="89859"/>
                  </a:lnTo>
                  <a:lnTo>
                    <a:pt x="6126" y="88996"/>
                  </a:lnTo>
                  <a:lnTo>
                    <a:pt x="5990" y="88179"/>
                  </a:lnTo>
                  <a:lnTo>
                    <a:pt x="5854" y="87317"/>
                  </a:lnTo>
                  <a:lnTo>
                    <a:pt x="5763" y="86500"/>
                  </a:lnTo>
                  <a:lnTo>
                    <a:pt x="5627" y="85638"/>
                  </a:lnTo>
                  <a:lnTo>
                    <a:pt x="5491" y="84821"/>
                  </a:lnTo>
                  <a:lnTo>
                    <a:pt x="5355" y="83959"/>
                  </a:lnTo>
                  <a:lnTo>
                    <a:pt x="5264" y="83142"/>
                  </a:lnTo>
                  <a:lnTo>
                    <a:pt x="5128" y="82280"/>
                  </a:lnTo>
                  <a:lnTo>
                    <a:pt x="5037" y="81463"/>
                  </a:lnTo>
                  <a:lnTo>
                    <a:pt x="4901" y="80600"/>
                  </a:lnTo>
                  <a:lnTo>
                    <a:pt x="4810" y="79783"/>
                  </a:lnTo>
                  <a:lnTo>
                    <a:pt x="4719" y="78921"/>
                  </a:lnTo>
                  <a:lnTo>
                    <a:pt x="4583" y="78104"/>
                  </a:lnTo>
                  <a:lnTo>
                    <a:pt x="4492" y="77242"/>
                  </a:lnTo>
                  <a:lnTo>
                    <a:pt x="4402" y="76425"/>
                  </a:lnTo>
                  <a:lnTo>
                    <a:pt x="4311" y="75563"/>
                  </a:lnTo>
                  <a:lnTo>
                    <a:pt x="4220" y="74746"/>
                  </a:lnTo>
                  <a:lnTo>
                    <a:pt x="4084" y="73884"/>
                  </a:lnTo>
                  <a:lnTo>
                    <a:pt x="3993" y="73067"/>
                  </a:lnTo>
                  <a:lnTo>
                    <a:pt x="3902" y="72204"/>
                  </a:lnTo>
                  <a:lnTo>
                    <a:pt x="3812" y="71388"/>
                  </a:lnTo>
                  <a:lnTo>
                    <a:pt x="3721" y="70525"/>
                  </a:lnTo>
                  <a:lnTo>
                    <a:pt x="3676" y="69708"/>
                  </a:lnTo>
                  <a:lnTo>
                    <a:pt x="3585" y="68846"/>
                  </a:lnTo>
                  <a:lnTo>
                    <a:pt x="3494" y="68029"/>
                  </a:lnTo>
                  <a:lnTo>
                    <a:pt x="3403" y="67167"/>
                  </a:lnTo>
                  <a:lnTo>
                    <a:pt x="3312" y="66350"/>
                  </a:lnTo>
                  <a:lnTo>
                    <a:pt x="3267" y="65488"/>
                  </a:lnTo>
                  <a:lnTo>
                    <a:pt x="3176" y="64625"/>
                  </a:lnTo>
                  <a:lnTo>
                    <a:pt x="3086" y="63809"/>
                  </a:lnTo>
                  <a:lnTo>
                    <a:pt x="3040" y="62946"/>
                  </a:lnTo>
                  <a:lnTo>
                    <a:pt x="2949" y="62129"/>
                  </a:lnTo>
                  <a:lnTo>
                    <a:pt x="2904" y="61267"/>
                  </a:lnTo>
                  <a:lnTo>
                    <a:pt x="2813" y="60450"/>
                  </a:lnTo>
                  <a:lnTo>
                    <a:pt x="2768" y="59588"/>
                  </a:lnTo>
                  <a:lnTo>
                    <a:pt x="2677" y="58771"/>
                  </a:lnTo>
                  <a:lnTo>
                    <a:pt x="2632" y="57909"/>
                  </a:lnTo>
                  <a:lnTo>
                    <a:pt x="2541" y="57092"/>
                  </a:lnTo>
                  <a:lnTo>
                    <a:pt x="2496" y="56229"/>
                  </a:lnTo>
                  <a:lnTo>
                    <a:pt x="2450" y="55413"/>
                  </a:lnTo>
                  <a:lnTo>
                    <a:pt x="2359" y="54550"/>
                  </a:lnTo>
                  <a:lnTo>
                    <a:pt x="2314" y="53733"/>
                  </a:lnTo>
                  <a:lnTo>
                    <a:pt x="2269" y="52871"/>
                  </a:lnTo>
                  <a:lnTo>
                    <a:pt x="2178" y="52054"/>
                  </a:lnTo>
                  <a:lnTo>
                    <a:pt x="2133" y="51192"/>
                  </a:lnTo>
                  <a:lnTo>
                    <a:pt x="2087" y="50375"/>
                  </a:lnTo>
                  <a:lnTo>
                    <a:pt x="2042" y="49513"/>
                  </a:lnTo>
                  <a:lnTo>
                    <a:pt x="1996" y="48696"/>
                  </a:lnTo>
                  <a:lnTo>
                    <a:pt x="1951" y="47834"/>
                  </a:lnTo>
                  <a:lnTo>
                    <a:pt x="1906" y="47017"/>
                  </a:lnTo>
                  <a:lnTo>
                    <a:pt x="1860" y="46154"/>
                  </a:lnTo>
                  <a:lnTo>
                    <a:pt x="1815" y="45337"/>
                  </a:lnTo>
                  <a:lnTo>
                    <a:pt x="1769" y="44475"/>
                  </a:lnTo>
                  <a:lnTo>
                    <a:pt x="1724" y="43658"/>
                  </a:lnTo>
                  <a:lnTo>
                    <a:pt x="1679" y="42796"/>
                  </a:lnTo>
                  <a:lnTo>
                    <a:pt x="1633" y="41979"/>
                  </a:lnTo>
                  <a:lnTo>
                    <a:pt x="1588" y="41117"/>
                  </a:lnTo>
                  <a:lnTo>
                    <a:pt x="1543" y="40300"/>
                  </a:lnTo>
                  <a:lnTo>
                    <a:pt x="1497" y="39438"/>
                  </a:lnTo>
                  <a:lnTo>
                    <a:pt x="1452" y="38621"/>
                  </a:lnTo>
                  <a:lnTo>
                    <a:pt x="1406" y="37758"/>
                  </a:lnTo>
                  <a:lnTo>
                    <a:pt x="1406" y="36942"/>
                  </a:lnTo>
                  <a:lnTo>
                    <a:pt x="1361" y="36079"/>
                  </a:lnTo>
                  <a:lnTo>
                    <a:pt x="1316" y="35262"/>
                  </a:lnTo>
                  <a:lnTo>
                    <a:pt x="1270" y="34400"/>
                  </a:lnTo>
                  <a:lnTo>
                    <a:pt x="1225" y="33583"/>
                  </a:lnTo>
                  <a:lnTo>
                    <a:pt x="1225" y="32721"/>
                  </a:lnTo>
                  <a:lnTo>
                    <a:pt x="1179" y="31904"/>
                  </a:lnTo>
                  <a:lnTo>
                    <a:pt x="1134" y="31042"/>
                  </a:lnTo>
                  <a:lnTo>
                    <a:pt x="1134" y="30225"/>
                  </a:lnTo>
                  <a:lnTo>
                    <a:pt x="1089" y="29363"/>
                  </a:lnTo>
                  <a:lnTo>
                    <a:pt x="1043" y="28546"/>
                  </a:lnTo>
                  <a:lnTo>
                    <a:pt x="1043" y="27683"/>
                  </a:lnTo>
                  <a:lnTo>
                    <a:pt x="998" y="26866"/>
                  </a:lnTo>
                  <a:lnTo>
                    <a:pt x="953" y="26004"/>
                  </a:lnTo>
                  <a:lnTo>
                    <a:pt x="953" y="25187"/>
                  </a:lnTo>
                  <a:lnTo>
                    <a:pt x="907" y="24325"/>
                  </a:lnTo>
                  <a:lnTo>
                    <a:pt x="907" y="23508"/>
                  </a:lnTo>
                  <a:lnTo>
                    <a:pt x="862" y="22646"/>
                  </a:lnTo>
                  <a:lnTo>
                    <a:pt x="862" y="21829"/>
                  </a:lnTo>
                  <a:lnTo>
                    <a:pt x="816" y="20967"/>
                  </a:lnTo>
                  <a:lnTo>
                    <a:pt x="816" y="20150"/>
                  </a:lnTo>
                  <a:lnTo>
                    <a:pt x="771" y="19287"/>
                  </a:lnTo>
                  <a:lnTo>
                    <a:pt x="771" y="18471"/>
                  </a:lnTo>
                  <a:lnTo>
                    <a:pt x="726" y="17608"/>
                  </a:lnTo>
                  <a:lnTo>
                    <a:pt x="726" y="16791"/>
                  </a:lnTo>
                  <a:lnTo>
                    <a:pt x="680" y="15929"/>
                  </a:lnTo>
                  <a:lnTo>
                    <a:pt x="680" y="15112"/>
                  </a:lnTo>
                  <a:lnTo>
                    <a:pt x="680" y="14250"/>
                  </a:lnTo>
                  <a:lnTo>
                    <a:pt x="635" y="13433"/>
                  </a:lnTo>
                  <a:lnTo>
                    <a:pt x="635" y="12571"/>
                  </a:lnTo>
                  <a:lnTo>
                    <a:pt x="589" y="11754"/>
                  </a:lnTo>
                  <a:lnTo>
                    <a:pt x="589" y="10892"/>
                  </a:lnTo>
                  <a:lnTo>
                    <a:pt x="589" y="10075"/>
                  </a:lnTo>
                  <a:lnTo>
                    <a:pt x="544" y="9212"/>
                  </a:lnTo>
                  <a:lnTo>
                    <a:pt x="544" y="8395"/>
                  </a:lnTo>
                  <a:lnTo>
                    <a:pt x="544" y="7533"/>
                  </a:lnTo>
                  <a:lnTo>
                    <a:pt x="499" y="6716"/>
                  </a:lnTo>
                  <a:lnTo>
                    <a:pt x="499" y="5854"/>
                  </a:lnTo>
                  <a:lnTo>
                    <a:pt x="499" y="5037"/>
                  </a:lnTo>
                  <a:lnTo>
                    <a:pt x="453" y="4175"/>
                  </a:lnTo>
                  <a:lnTo>
                    <a:pt x="453" y="3358"/>
                  </a:lnTo>
                  <a:lnTo>
                    <a:pt x="453" y="2496"/>
                  </a:lnTo>
                  <a:lnTo>
                    <a:pt x="408" y="1679"/>
                  </a:lnTo>
                  <a:lnTo>
                    <a:pt x="408" y="816"/>
                  </a:lnTo>
                  <a:lnTo>
                    <a:pt x="408" y="0"/>
                  </a:lnTo>
                </a:path>
              </a:pathLst>
            </a:custGeom>
            <a:ln w="485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1" name="object 2011"/>
            <p:cNvSpPr/>
            <p:nvPr/>
          </p:nvSpPr>
          <p:spPr>
            <a:xfrm>
              <a:off x="1365492" y="1951930"/>
              <a:ext cx="0" cy="839469"/>
            </a:xfrm>
            <a:custGeom>
              <a:avLst/>
              <a:gdLst/>
              <a:ahLst/>
              <a:cxnLst/>
              <a:rect l="l" t="t" r="r" b="b"/>
              <a:pathLst>
                <a:path h="839469">
                  <a:moveTo>
                    <a:pt x="0" y="839002"/>
                  </a:moveTo>
                  <a:lnTo>
                    <a:pt x="0" y="0"/>
                  </a:lnTo>
                </a:path>
              </a:pathLst>
            </a:custGeom>
            <a:ln w="485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2" name="object 2012"/>
            <p:cNvSpPr/>
            <p:nvPr/>
          </p:nvSpPr>
          <p:spPr>
            <a:xfrm>
              <a:off x="593930" y="1951930"/>
              <a:ext cx="1235075" cy="839469"/>
            </a:xfrm>
            <a:custGeom>
              <a:avLst/>
              <a:gdLst/>
              <a:ahLst/>
              <a:cxnLst/>
              <a:rect l="l" t="t" r="r" b="b"/>
              <a:pathLst>
                <a:path w="1235075" h="839469">
                  <a:moveTo>
                    <a:pt x="317" y="839002"/>
                  </a:moveTo>
                  <a:lnTo>
                    <a:pt x="317" y="839002"/>
                  </a:lnTo>
                  <a:lnTo>
                    <a:pt x="317" y="834781"/>
                  </a:lnTo>
                  <a:lnTo>
                    <a:pt x="363" y="833964"/>
                  </a:lnTo>
                  <a:lnTo>
                    <a:pt x="363" y="829744"/>
                  </a:lnTo>
                  <a:lnTo>
                    <a:pt x="408" y="828927"/>
                  </a:lnTo>
                  <a:lnTo>
                    <a:pt x="408" y="828064"/>
                  </a:lnTo>
                  <a:lnTo>
                    <a:pt x="408" y="827247"/>
                  </a:lnTo>
                  <a:lnTo>
                    <a:pt x="408" y="826385"/>
                  </a:lnTo>
                  <a:lnTo>
                    <a:pt x="453" y="825568"/>
                  </a:lnTo>
                  <a:lnTo>
                    <a:pt x="453" y="824706"/>
                  </a:lnTo>
                  <a:lnTo>
                    <a:pt x="453" y="823889"/>
                  </a:lnTo>
                  <a:lnTo>
                    <a:pt x="453" y="823027"/>
                  </a:lnTo>
                  <a:lnTo>
                    <a:pt x="453" y="822210"/>
                  </a:lnTo>
                  <a:lnTo>
                    <a:pt x="499" y="821348"/>
                  </a:lnTo>
                  <a:lnTo>
                    <a:pt x="499" y="820531"/>
                  </a:lnTo>
                  <a:lnTo>
                    <a:pt x="499" y="819668"/>
                  </a:lnTo>
                  <a:lnTo>
                    <a:pt x="499" y="818851"/>
                  </a:lnTo>
                  <a:lnTo>
                    <a:pt x="544" y="817989"/>
                  </a:lnTo>
                  <a:lnTo>
                    <a:pt x="544" y="817172"/>
                  </a:lnTo>
                  <a:lnTo>
                    <a:pt x="544" y="816310"/>
                  </a:lnTo>
                  <a:lnTo>
                    <a:pt x="544" y="815493"/>
                  </a:lnTo>
                  <a:lnTo>
                    <a:pt x="589" y="814631"/>
                  </a:lnTo>
                  <a:lnTo>
                    <a:pt x="589" y="813814"/>
                  </a:lnTo>
                  <a:lnTo>
                    <a:pt x="589" y="812952"/>
                  </a:lnTo>
                  <a:lnTo>
                    <a:pt x="635" y="812135"/>
                  </a:lnTo>
                  <a:lnTo>
                    <a:pt x="635" y="811272"/>
                  </a:lnTo>
                  <a:lnTo>
                    <a:pt x="635" y="810456"/>
                  </a:lnTo>
                  <a:lnTo>
                    <a:pt x="635" y="809593"/>
                  </a:lnTo>
                  <a:lnTo>
                    <a:pt x="680" y="808776"/>
                  </a:lnTo>
                  <a:lnTo>
                    <a:pt x="680" y="807914"/>
                  </a:lnTo>
                  <a:lnTo>
                    <a:pt x="680" y="807097"/>
                  </a:lnTo>
                  <a:lnTo>
                    <a:pt x="726" y="806235"/>
                  </a:lnTo>
                  <a:lnTo>
                    <a:pt x="726" y="805418"/>
                  </a:lnTo>
                  <a:lnTo>
                    <a:pt x="726" y="804556"/>
                  </a:lnTo>
                  <a:lnTo>
                    <a:pt x="771" y="803739"/>
                  </a:lnTo>
                  <a:lnTo>
                    <a:pt x="771" y="802877"/>
                  </a:lnTo>
                  <a:lnTo>
                    <a:pt x="771" y="802060"/>
                  </a:lnTo>
                  <a:lnTo>
                    <a:pt x="816" y="801197"/>
                  </a:lnTo>
                  <a:lnTo>
                    <a:pt x="816" y="800380"/>
                  </a:lnTo>
                  <a:lnTo>
                    <a:pt x="862" y="799518"/>
                  </a:lnTo>
                  <a:lnTo>
                    <a:pt x="862" y="798701"/>
                  </a:lnTo>
                  <a:lnTo>
                    <a:pt x="862" y="797839"/>
                  </a:lnTo>
                  <a:lnTo>
                    <a:pt x="907" y="797022"/>
                  </a:lnTo>
                  <a:lnTo>
                    <a:pt x="907" y="796160"/>
                  </a:lnTo>
                  <a:lnTo>
                    <a:pt x="953" y="795343"/>
                  </a:lnTo>
                  <a:lnTo>
                    <a:pt x="953" y="794481"/>
                  </a:lnTo>
                  <a:lnTo>
                    <a:pt x="953" y="793664"/>
                  </a:lnTo>
                  <a:lnTo>
                    <a:pt x="998" y="792801"/>
                  </a:lnTo>
                  <a:lnTo>
                    <a:pt x="998" y="791985"/>
                  </a:lnTo>
                  <a:lnTo>
                    <a:pt x="1043" y="791122"/>
                  </a:lnTo>
                  <a:lnTo>
                    <a:pt x="1043" y="790305"/>
                  </a:lnTo>
                  <a:lnTo>
                    <a:pt x="1089" y="789443"/>
                  </a:lnTo>
                  <a:lnTo>
                    <a:pt x="1089" y="788626"/>
                  </a:lnTo>
                  <a:lnTo>
                    <a:pt x="1134" y="787764"/>
                  </a:lnTo>
                  <a:lnTo>
                    <a:pt x="1134" y="786947"/>
                  </a:lnTo>
                  <a:lnTo>
                    <a:pt x="1179" y="786085"/>
                  </a:lnTo>
                  <a:lnTo>
                    <a:pt x="1179" y="785268"/>
                  </a:lnTo>
                  <a:lnTo>
                    <a:pt x="1225" y="784406"/>
                  </a:lnTo>
                  <a:lnTo>
                    <a:pt x="1225" y="783589"/>
                  </a:lnTo>
                  <a:lnTo>
                    <a:pt x="1270" y="782726"/>
                  </a:lnTo>
                  <a:lnTo>
                    <a:pt x="1270" y="781909"/>
                  </a:lnTo>
                  <a:lnTo>
                    <a:pt x="1316" y="781047"/>
                  </a:lnTo>
                  <a:lnTo>
                    <a:pt x="1316" y="780230"/>
                  </a:lnTo>
                  <a:lnTo>
                    <a:pt x="1361" y="779368"/>
                  </a:lnTo>
                  <a:lnTo>
                    <a:pt x="1361" y="778551"/>
                  </a:lnTo>
                  <a:lnTo>
                    <a:pt x="1406" y="777689"/>
                  </a:lnTo>
                  <a:lnTo>
                    <a:pt x="1452" y="776872"/>
                  </a:lnTo>
                  <a:lnTo>
                    <a:pt x="1452" y="776010"/>
                  </a:lnTo>
                  <a:lnTo>
                    <a:pt x="1497" y="775193"/>
                  </a:lnTo>
                  <a:lnTo>
                    <a:pt x="1543" y="774330"/>
                  </a:lnTo>
                  <a:lnTo>
                    <a:pt x="1543" y="773514"/>
                  </a:lnTo>
                  <a:lnTo>
                    <a:pt x="1588" y="772651"/>
                  </a:lnTo>
                  <a:lnTo>
                    <a:pt x="1633" y="771834"/>
                  </a:lnTo>
                  <a:lnTo>
                    <a:pt x="1633" y="770972"/>
                  </a:lnTo>
                  <a:lnTo>
                    <a:pt x="1679" y="770155"/>
                  </a:lnTo>
                  <a:lnTo>
                    <a:pt x="1724" y="769293"/>
                  </a:lnTo>
                  <a:lnTo>
                    <a:pt x="1724" y="768476"/>
                  </a:lnTo>
                  <a:lnTo>
                    <a:pt x="1769" y="767614"/>
                  </a:lnTo>
                  <a:lnTo>
                    <a:pt x="1815" y="766797"/>
                  </a:lnTo>
                  <a:lnTo>
                    <a:pt x="1860" y="765934"/>
                  </a:lnTo>
                  <a:lnTo>
                    <a:pt x="1860" y="765118"/>
                  </a:lnTo>
                  <a:lnTo>
                    <a:pt x="1906" y="764255"/>
                  </a:lnTo>
                  <a:lnTo>
                    <a:pt x="1951" y="763438"/>
                  </a:lnTo>
                  <a:lnTo>
                    <a:pt x="1996" y="762576"/>
                  </a:lnTo>
                  <a:lnTo>
                    <a:pt x="1996" y="761759"/>
                  </a:lnTo>
                  <a:lnTo>
                    <a:pt x="2042" y="760897"/>
                  </a:lnTo>
                  <a:lnTo>
                    <a:pt x="2087" y="760080"/>
                  </a:lnTo>
                  <a:lnTo>
                    <a:pt x="2133" y="759218"/>
                  </a:lnTo>
                  <a:lnTo>
                    <a:pt x="2178" y="758355"/>
                  </a:lnTo>
                  <a:lnTo>
                    <a:pt x="2223" y="757539"/>
                  </a:lnTo>
                  <a:lnTo>
                    <a:pt x="2269" y="756676"/>
                  </a:lnTo>
                  <a:lnTo>
                    <a:pt x="2269" y="755859"/>
                  </a:lnTo>
                  <a:lnTo>
                    <a:pt x="2314" y="754997"/>
                  </a:lnTo>
                  <a:lnTo>
                    <a:pt x="2359" y="754180"/>
                  </a:lnTo>
                  <a:lnTo>
                    <a:pt x="2405" y="753318"/>
                  </a:lnTo>
                  <a:lnTo>
                    <a:pt x="2450" y="752501"/>
                  </a:lnTo>
                  <a:lnTo>
                    <a:pt x="2496" y="751639"/>
                  </a:lnTo>
                  <a:lnTo>
                    <a:pt x="2541" y="750822"/>
                  </a:lnTo>
                  <a:lnTo>
                    <a:pt x="2586" y="749960"/>
                  </a:lnTo>
                  <a:lnTo>
                    <a:pt x="2632" y="749143"/>
                  </a:lnTo>
                  <a:lnTo>
                    <a:pt x="2677" y="748280"/>
                  </a:lnTo>
                  <a:lnTo>
                    <a:pt x="2723" y="747463"/>
                  </a:lnTo>
                  <a:lnTo>
                    <a:pt x="2768" y="746601"/>
                  </a:lnTo>
                  <a:lnTo>
                    <a:pt x="2813" y="745784"/>
                  </a:lnTo>
                  <a:lnTo>
                    <a:pt x="2859" y="744922"/>
                  </a:lnTo>
                  <a:lnTo>
                    <a:pt x="2949" y="744105"/>
                  </a:lnTo>
                  <a:lnTo>
                    <a:pt x="2995" y="743243"/>
                  </a:lnTo>
                  <a:lnTo>
                    <a:pt x="3040" y="742426"/>
                  </a:lnTo>
                  <a:lnTo>
                    <a:pt x="3086" y="741564"/>
                  </a:lnTo>
                  <a:lnTo>
                    <a:pt x="3131" y="740747"/>
                  </a:lnTo>
                  <a:lnTo>
                    <a:pt x="3176" y="739884"/>
                  </a:lnTo>
                  <a:lnTo>
                    <a:pt x="3267" y="739068"/>
                  </a:lnTo>
                  <a:lnTo>
                    <a:pt x="3312" y="738205"/>
                  </a:lnTo>
                  <a:lnTo>
                    <a:pt x="3358" y="737388"/>
                  </a:lnTo>
                  <a:lnTo>
                    <a:pt x="3403" y="736526"/>
                  </a:lnTo>
                  <a:lnTo>
                    <a:pt x="3494" y="735709"/>
                  </a:lnTo>
                  <a:lnTo>
                    <a:pt x="3539" y="734847"/>
                  </a:lnTo>
                  <a:lnTo>
                    <a:pt x="3585" y="734030"/>
                  </a:lnTo>
                  <a:lnTo>
                    <a:pt x="3676" y="733168"/>
                  </a:lnTo>
                  <a:lnTo>
                    <a:pt x="3721" y="732351"/>
                  </a:lnTo>
                </a:path>
                <a:path w="1235075" h="839469">
                  <a:moveTo>
                    <a:pt x="3721" y="732351"/>
                  </a:moveTo>
                  <a:lnTo>
                    <a:pt x="3766" y="731489"/>
                  </a:lnTo>
                  <a:lnTo>
                    <a:pt x="3857" y="730672"/>
                  </a:lnTo>
                  <a:lnTo>
                    <a:pt x="3902" y="729809"/>
                  </a:lnTo>
                  <a:lnTo>
                    <a:pt x="3993" y="728992"/>
                  </a:lnTo>
                  <a:lnTo>
                    <a:pt x="4039" y="728130"/>
                  </a:lnTo>
                  <a:lnTo>
                    <a:pt x="4084" y="727313"/>
                  </a:lnTo>
                  <a:lnTo>
                    <a:pt x="4175" y="726451"/>
                  </a:lnTo>
                  <a:lnTo>
                    <a:pt x="4220" y="725634"/>
                  </a:lnTo>
                  <a:lnTo>
                    <a:pt x="4311" y="724772"/>
                  </a:lnTo>
                  <a:lnTo>
                    <a:pt x="4402" y="723955"/>
                  </a:lnTo>
                  <a:lnTo>
                    <a:pt x="4447" y="723093"/>
                  </a:lnTo>
                  <a:lnTo>
                    <a:pt x="4538" y="722276"/>
                  </a:lnTo>
                  <a:lnTo>
                    <a:pt x="4583" y="721413"/>
                  </a:lnTo>
                  <a:lnTo>
                    <a:pt x="4674" y="720597"/>
                  </a:lnTo>
                  <a:lnTo>
                    <a:pt x="4765" y="719734"/>
                  </a:lnTo>
                  <a:lnTo>
                    <a:pt x="4810" y="718917"/>
                  </a:lnTo>
                  <a:lnTo>
                    <a:pt x="4901" y="718055"/>
                  </a:lnTo>
                  <a:lnTo>
                    <a:pt x="4992" y="717238"/>
                  </a:lnTo>
                  <a:lnTo>
                    <a:pt x="5082" y="716376"/>
                  </a:lnTo>
                  <a:lnTo>
                    <a:pt x="5128" y="715559"/>
                  </a:lnTo>
                  <a:lnTo>
                    <a:pt x="5219" y="714697"/>
                  </a:lnTo>
                  <a:lnTo>
                    <a:pt x="5309" y="713880"/>
                  </a:lnTo>
                  <a:lnTo>
                    <a:pt x="5400" y="713017"/>
                  </a:lnTo>
                  <a:lnTo>
                    <a:pt x="5491" y="712201"/>
                  </a:lnTo>
                  <a:lnTo>
                    <a:pt x="5582" y="711338"/>
                  </a:lnTo>
                  <a:lnTo>
                    <a:pt x="5627" y="710521"/>
                  </a:lnTo>
                  <a:lnTo>
                    <a:pt x="5718" y="709659"/>
                  </a:lnTo>
                  <a:lnTo>
                    <a:pt x="5809" y="708842"/>
                  </a:lnTo>
                  <a:lnTo>
                    <a:pt x="5899" y="707980"/>
                  </a:lnTo>
                  <a:lnTo>
                    <a:pt x="5990" y="707163"/>
                  </a:lnTo>
                  <a:lnTo>
                    <a:pt x="6081" y="706301"/>
                  </a:lnTo>
                  <a:lnTo>
                    <a:pt x="6172" y="705484"/>
                  </a:lnTo>
                  <a:lnTo>
                    <a:pt x="6308" y="704622"/>
                  </a:lnTo>
                  <a:lnTo>
                    <a:pt x="6399" y="703805"/>
                  </a:lnTo>
                  <a:lnTo>
                    <a:pt x="6489" y="702942"/>
                  </a:lnTo>
                  <a:lnTo>
                    <a:pt x="6580" y="702125"/>
                  </a:lnTo>
                  <a:lnTo>
                    <a:pt x="6671" y="701263"/>
                  </a:lnTo>
                  <a:lnTo>
                    <a:pt x="6762" y="700446"/>
                  </a:lnTo>
                  <a:lnTo>
                    <a:pt x="6898" y="699584"/>
                  </a:lnTo>
                  <a:lnTo>
                    <a:pt x="6989" y="698767"/>
                  </a:lnTo>
                  <a:lnTo>
                    <a:pt x="7079" y="697905"/>
                  </a:lnTo>
                  <a:lnTo>
                    <a:pt x="7170" y="697088"/>
                  </a:lnTo>
                  <a:lnTo>
                    <a:pt x="7306" y="696226"/>
                  </a:lnTo>
                  <a:lnTo>
                    <a:pt x="7397" y="695409"/>
                  </a:lnTo>
                  <a:lnTo>
                    <a:pt x="7533" y="694546"/>
                  </a:lnTo>
                  <a:lnTo>
                    <a:pt x="7624" y="693730"/>
                  </a:lnTo>
                  <a:lnTo>
                    <a:pt x="7760" y="692867"/>
                  </a:lnTo>
                  <a:lnTo>
                    <a:pt x="7851" y="692050"/>
                  </a:lnTo>
                  <a:lnTo>
                    <a:pt x="7987" y="691188"/>
                  </a:lnTo>
                  <a:lnTo>
                    <a:pt x="8078" y="690371"/>
                  </a:lnTo>
                  <a:lnTo>
                    <a:pt x="8214" y="689509"/>
                  </a:lnTo>
                  <a:lnTo>
                    <a:pt x="8305" y="688692"/>
                  </a:lnTo>
                  <a:lnTo>
                    <a:pt x="8441" y="687830"/>
                  </a:lnTo>
                  <a:lnTo>
                    <a:pt x="8577" y="687013"/>
                  </a:lnTo>
                  <a:lnTo>
                    <a:pt x="8668" y="686151"/>
                  </a:lnTo>
                  <a:lnTo>
                    <a:pt x="8804" y="685334"/>
                  </a:lnTo>
                  <a:lnTo>
                    <a:pt x="8940" y="684471"/>
                  </a:lnTo>
                  <a:lnTo>
                    <a:pt x="9076" y="683654"/>
                  </a:lnTo>
                  <a:lnTo>
                    <a:pt x="9167" y="682792"/>
                  </a:lnTo>
                  <a:lnTo>
                    <a:pt x="9303" y="681975"/>
                  </a:lnTo>
                  <a:lnTo>
                    <a:pt x="9439" y="681113"/>
                  </a:lnTo>
                  <a:lnTo>
                    <a:pt x="9575" y="680296"/>
                  </a:lnTo>
                  <a:lnTo>
                    <a:pt x="9712" y="679434"/>
                  </a:lnTo>
                  <a:lnTo>
                    <a:pt x="9848" y="678572"/>
                  </a:lnTo>
                  <a:lnTo>
                    <a:pt x="9984" y="677755"/>
                  </a:lnTo>
                  <a:lnTo>
                    <a:pt x="10120" y="676892"/>
                  </a:lnTo>
                  <a:lnTo>
                    <a:pt x="10256" y="676075"/>
                  </a:lnTo>
                  <a:lnTo>
                    <a:pt x="10392" y="675213"/>
                  </a:lnTo>
                  <a:lnTo>
                    <a:pt x="10528" y="674396"/>
                  </a:lnTo>
                  <a:lnTo>
                    <a:pt x="10665" y="673534"/>
                  </a:lnTo>
                  <a:lnTo>
                    <a:pt x="10846" y="672717"/>
                  </a:lnTo>
                  <a:lnTo>
                    <a:pt x="10982" y="671855"/>
                  </a:lnTo>
                  <a:lnTo>
                    <a:pt x="11118" y="671038"/>
                  </a:lnTo>
                  <a:lnTo>
                    <a:pt x="11255" y="670176"/>
                  </a:lnTo>
                  <a:lnTo>
                    <a:pt x="11436" y="669359"/>
                  </a:lnTo>
                  <a:lnTo>
                    <a:pt x="11572" y="668496"/>
                  </a:lnTo>
                  <a:lnTo>
                    <a:pt x="11708" y="667680"/>
                  </a:lnTo>
                  <a:lnTo>
                    <a:pt x="11890" y="666817"/>
                  </a:lnTo>
                  <a:lnTo>
                    <a:pt x="12026" y="666000"/>
                  </a:lnTo>
                  <a:lnTo>
                    <a:pt x="12208" y="665138"/>
                  </a:lnTo>
                  <a:lnTo>
                    <a:pt x="12344" y="664321"/>
                  </a:lnTo>
                  <a:lnTo>
                    <a:pt x="12525" y="663459"/>
                  </a:lnTo>
                  <a:lnTo>
                    <a:pt x="12661" y="662642"/>
                  </a:lnTo>
                  <a:lnTo>
                    <a:pt x="12843" y="661780"/>
                  </a:lnTo>
                  <a:lnTo>
                    <a:pt x="13025" y="660963"/>
                  </a:lnTo>
                  <a:lnTo>
                    <a:pt x="13161" y="660100"/>
                  </a:lnTo>
                  <a:lnTo>
                    <a:pt x="13342" y="659284"/>
                  </a:lnTo>
                  <a:lnTo>
                    <a:pt x="13524" y="658421"/>
                  </a:lnTo>
                  <a:lnTo>
                    <a:pt x="13705" y="657604"/>
                  </a:lnTo>
                  <a:lnTo>
                    <a:pt x="13887" y="656742"/>
                  </a:lnTo>
                  <a:lnTo>
                    <a:pt x="14023" y="655925"/>
                  </a:lnTo>
                  <a:lnTo>
                    <a:pt x="14204" y="655063"/>
                  </a:lnTo>
                  <a:lnTo>
                    <a:pt x="14386" y="654246"/>
                  </a:lnTo>
                  <a:lnTo>
                    <a:pt x="14568" y="653384"/>
                  </a:lnTo>
                  <a:lnTo>
                    <a:pt x="14749" y="652567"/>
                  </a:lnTo>
                  <a:lnTo>
                    <a:pt x="14931" y="651705"/>
                  </a:lnTo>
                  <a:lnTo>
                    <a:pt x="15112" y="650888"/>
                  </a:lnTo>
                  <a:lnTo>
                    <a:pt x="15294" y="650025"/>
                  </a:lnTo>
                  <a:lnTo>
                    <a:pt x="15521" y="649208"/>
                  </a:lnTo>
                  <a:lnTo>
                    <a:pt x="15702" y="648346"/>
                  </a:lnTo>
                  <a:lnTo>
                    <a:pt x="15884" y="647529"/>
                  </a:lnTo>
                  <a:lnTo>
                    <a:pt x="16065" y="646667"/>
                  </a:lnTo>
                  <a:lnTo>
                    <a:pt x="16292" y="645850"/>
                  </a:lnTo>
                  <a:lnTo>
                    <a:pt x="16474" y="644988"/>
                  </a:lnTo>
                  <a:lnTo>
                    <a:pt x="16655" y="644171"/>
                  </a:lnTo>
                  <a:lnTo>
                    <a:pt x="16882" y="643309"/>
                  </a:lnTo>
                  <a:lnTo>
                    <a:pt x="17064" y="642492"/>
                  </a:lnTo>
                  <a:lnTo>
                    <a:pt x="17291" y="641629"/>
                  </a:lnTo>
                  <a:lnTo>
                    <a:pt x="17472" y="640813"/>
                  </a:lnTo>
                  <a:lnTo>
                    <a:pt x="17699" y="639950"/>
                  </a:lnTo>
                  <a:lnTo>
                    <a:pt x="17881" y="639133"/>
                  </a:lnTo>
                  <a:lnTo>
                    <a:pt x="18107" y="638271"/>
                  </a:lnTo>
                  <a:lnTo>
                    <a:pt x="18289" y="637454"/>
                  </a:lnTo>
                  <a:lnTo>
                    <a:pt x="18516" y="636592"/>
                  </a:lnTo>
                  <a:lnTo>
                    <a:pt x="18743" y="635775"/>
                  </a:lnTo>
                  <a:lnTo>
                    <a:pt x="18970" y="634913"/>
                  </a:lnTo>
                  <a:lnTo>
                    <a:pt x="19151" y="634096"/>
                  </a:lnTo>
                  <a:lnTo>
                    <a:pt x="19378" y="633234"/>
                  </a:lnTo>
                  <a:lnTo>
                    <a:pt x="19605" y="632417"/>
                  </a:lnTo>
                  <a:lnTo>
                    <a:pt x="19832" y="631554"/>
                  </a:lnTo>
                  <a:lnTo>
                    <a:pt x="20059" y="630737"/>
                  </a:lnTo>
                  <a:lnTo>
                    <a:pt x="20286" y="629875"/>
                  </a:lnTo>
                  <a:lnTo>
                    <a:pt x="20513" y="629058"/>
                  </a:lnTo>
                  <a:lnTo>
                    <a:pt x="20740" y="628196"/>
                  </a:lnTo>
                  <a:lnTo>
                    <a:pt x="20967" y="627379"/>
                  </a:lnTo>
                  <a:lnTo>
                    <a:pt x="21194" y="626517"/>
                  </a:lnTo>
                  <a:lnTo>
                    <a:pt x="21420" y="625700"/>
                  </a:lnTo>
                </a:path>
                <a:path w="1235075" h="839469">
                  <a:moveTo>
                    <a:pt x="21420" y="625700"/>
                  </a:moveTo>
                  <a:lnTo>
                    <a:pt x="21647" y="624838"/>
                  </a:lnTo>
                  <a:lnTo>
                    <a:pt x="21920" y="624021"/>
                  </a:lnTo>
                  <a:lnTo>
                    <a:pt x="22147" y="623158"/>
                  </a:lnTo>
                  <a:lnTo>
                    <a:pt x="22373" y="622342"/>
                  </a:lnTo>
                  <a:lnTo>
                    <a:pt x="22646" y="621479"/>
                  </a:lnTo>
                  <a:lnTo>
                    <a:pt x="22873" y="620662"/>
                  </a:lnTo>
                  <a:lnTo>
                    <a:pt x="23100" y="619800"/>
                  </a:lnTo>
                  <a:lnTo>
                    <a:pt x="23372" y="618983"/>
                  </a:lnTo>
                  <a:lnTo>
                    <a:pt x="23599" y="618121"/>
                  </a:lnTo>
                  <a:lnTo>
                    <a:pt x="23871" y="617304"/>
                  </a:lnTo>
                  <a:lnTo>
                    <a:pt x="24098" y="616442"/>
                  </a:lnTo>
                  <a:lnTo>
                    <a:pt x="24370" y="615625"/>
                  </a:lnTo>
                  <a:lnTo>
                    <a:pt x="24597" y="614763"/>
                  </a:lnTo>
                  <a:lnTo>
                    <a:pt x="24870" y="613946"/>
                  </a:lnTo>
                  <a:lnTo>
                    <a:pt x="25142" y="613083"/>
                  </a:lnTo>
                  <a:lnTo>
                    <a:pt x="25369" y="612266"/>
                  </a:lnTo>
                  <a:lnTo>
                    <a:pt x="25641" y="611404"/>
                  </a:lnTo>
                  <a:lnTo>
                    <a:pt x="25913" y="610587"/>
                  </a:lnTo>
                  <a:lnTo>
                    <a:pt x="26186" y="609725"/>
                  </a:lnTo>
                  <a:lnTo>
                    <a:pt x="26458" y="608908"/>
                  </a:lnTo>
                  <a:lnTo>
                    <a:pt x="26685" y="608046"/>
                  </a:lnTo>
                  <a:lnTo>
                    <a:pt x="26957" y="607229"/>
                  </a:lnTo>
                  <a:lnTo>
                    <a:pt x="27230" y="606367"/>
                  </a:lnTo>
                  <a:lnTo>
                    <a:pt x="27502" y="605550"/>
                  </a:lnTo>
                  <a:lnTo>
                    <a:pt x="27774" y="604687"/>
                  </a:lnTo>
                  <a:lnTo>
                    <a:pt x="28046" y="603871"/>
                  </a:lnTo>
                  <a:lnTo>
                    <a:pt x="28319" y="603008"/>
                  </a:lnTo>
                  <a:lnTo>
                    <a:pt x="28591" y="602191"/>
                  </a:lnTo>
                  <a:lnTo>
                    <a:pt x="28909" y="601329"/>
                  </a:lnTo>
                  <a:lnTo>
                    <a:pt x="29181" y="600512"/>
                  </a:lnTo>
                  <a:lnTo>
                    <a:pt x="29453" y="599650"/>
                  </a:lnTo>
                  <a:lnTo>
                    <a:pt x="29726" y="598833"/>
                  </a:lnTo>
                  <a:lnTo>
                    <a:pt x="29998" y="597971"/>
                  </a:lnTo>
                  <a:lnTo>
                    <a:pt x="30316" y="597108"/>
                  </a:lnTo>
                  <a:lnTo>
                    <a:pt x="30588" y="596291"/>
                  </a:lnTo>
                  <a:lnTo>
                    <a:pt x="30860" y="595429"/>
                  </a:lnTo>
                  <a:lnTo>
                    <a:pt x="31178" y="594612"/>
                  </a:lnTo>
                  <a:lnTo>
                    <a:pt x="31450" y="593750"/>
                  </a:lnTo>
                  <a:lnTo>
                    <a:pt x="31722" y="592933"/>
                  </a:lnTo>
                  <a:lnTo>
                    <a:pt x="32040" y="592071"/>
                  </a:lnTo>
                  <a:lnTo>
                    <a:pt x="32312" y="591254"/>
                  </a:lnTo>
                  <a:lnTo>
                    <a:pt x="32630" y="590392"/>
                  </a:lnTo>
                  <a:lnTo>
                    <a:pt x="32902" y="589575"/>
                  </a:lnTo>
                  <a:lnTo>
                    <a:pt x="33220" y="588712"/>
                  </a:lnTo>
                  <a:lnTo>
                    <a:pt x="33538" y="587896"/>
                  </a:lnTo>
                  <a:lnTo>
                    <a:pt x="33810" y="587033"/>
                  </a:lnTo>
                  <a:lnTo>
                    <a:pt x="34128" y="586216"/>
                  </a:lnTo>
                  <a:lnTo>
                    <a:pt x="34400" y="585354"/>
                  </a:lnTo>
                  <a:lnTo>
                    <a:pt x="34718" y="584537"/>
                  </a:lnTo>
                  <a:lnTo>
                    <a:pt x="35035" y="583675"/>
                  </a:lnTo>
                  <a:lnTo>
                    <a:pt x="35353" y="582858"/>
                  </a:lnTo>
                  <a:lnTo>
                    <a:pt x="35625" y="581996"/>
                  </a:lnTo>
                  <a:lnTo>
                    <a:pt x="35943" y="581179"/>
                  </a:lnTo>
                  <a:lnTo>
                    <a:pt x="36261" y="580317"/>
                  </a:lnTo>
                  <a:lnTo>
                    <a:pt x="36578" y="579500"/>
                  </a:lnTo>
                  <a:lnTo>
                    <a:pt x="36896" y="578637"/>
                  </a:lnTo>
                  <a:lnTo>
                    <a:pt x="37168" y="577820"/>
                  </a:lnTo>
                  <a:lnTo>
                    <a:pt x="37486" y="576958"/>
                  </a:lnTo>
                  <a:lnTo>
                    <a:pt x="37804" y="576141"/>
                  </a:lnTo>
                  <a:lnTo>
                    <a:pt x="38122" y="575279"/>
                  </a:lnTo>
                  <a:lnTo>
                    <a:pt x="38439" y="574462"/>
                  </a:lnTo>
                  <a:lnTo>
                    <a:pt x="38757" y="573600"/>
                  </a:lnTo>
                  <a:lnTo>
                    <a:pt x="39075" y="572783"/>
                  </a:lnTo>
                  <a:lnTo>
                    <a:pt x="39392" y="571921"/>
                  </a:lnTo>
                  <a:lnTo>
                    <a:pt x="39710" y="571104"/>
                  </a:lnTo>
                  <a:lnTo>
                    <a:pt x="40028" y="570241"/>
                  </a:lnTo>
                  <a:lnTo>
                    <a:pt x="40345" y="569425"/>
                  </a:lnTo>
                  <a:lnTo>
                    <a:pt x="40663" y="568562"/>
                  </a:lnTo>
                  <a:lnTo>
                    <a:pt x="40981" y="567745"/>
                  </a:lnTo>
                  <a:lnTo>
                    <a:pt x="41344" y="566883"/>
                  </a:lnTo>
                  <a:lnTo>
                    <a:pt x="41661" y="566066"/>
                  </a:lnTo>
                  <a:lnTo>
                    <a:pt x="41979" y="565204"/>
                  </a:lnTo>
                  <a:lnTo>
                    <a:pt x="42297" y="564387"/>
                  </a:lnTo>
                  <a:lnTo>
                    <a:pt x="42614" y="563525"/>
                  </a:lnTo>
                  <a:lnTo>
                    <a:pt x="42932" y="562708"/>
                  </a:lnTo>
                  <a:lnTo>
                    <a:pt x="43295" y="561846"/>
                  </a:lnTo>
                  <a:lnTo>
                    <a:pt x="43613" y="561029"/>
                  </a:lnTo>
                  <a:lnTo>
                    <a:pt x="43931" y="560166"/>
                  </a:lnTo>
                  <a:lnTo>
                    <a:pt x="44248" y="559349"/>
                  </a:lnTo>
                  <a:lnTo>
                    <a:pt x="44566" y="558487"/>
                  </a:lnTo>
                  <a:lnTo>
                    <a:pt x="44929" y="557670"/>
                  </a:lnTo>
                  <a:lnTo>
                    <a:pt x="45247" y="556808"/>
                  </a:lnTo>
                  <a:lnTo>
                    <a:pt x="45564" y="555991"/>
                  </a:lnTo>
                  <a:lnTo>
                    <a:pt x="45882" y="555129"/>
                  </a:lnTo>
                  <a:lnTo>
                    <a:pt x="46245" y="554312"/>
                  </a:lnTo>
                  <a:lnTo>
                    <a:pt x="46563" y="553450"/>
                  </a:lnTo>
                  <a:lnTo>
                    <a:pt x="46881" y="552633"/>
                  </a:lnTo>
                  <a:lnTo>
                    <a:pt x="47244" y="551770"/>
                  </a:lnTo>
                  <a:lnTo>
                    <a:pt x="47561" y="550954"/>
                  </a:lnTo>
                  <a:lnTo>
                    <a:pt x="47879" y="550091"/>
                  </a:lnTo>
                  <a:lnTo>
                    <a:pt x="48242" y="549274"/>
                  </a:lnTo>
                  <a:lnTo>
                    <a:pt x="48560" y="548412"/>
                  </a:lnTo>
                  <a:lnTo>
                    <a:pt x="48877" y="547595"/>
                  </a:lnTo>
                  <a:lnTo>
                    <a:pt x="49240" y="546733"/>
                  </a:lnTo>
                  <a:lnTo>
                    <a:pt x="49558" y="545916"/>
                  </a:lnTo>
                  <a:lnTo>
                    <a:pt x="49876" y="545054"/>
                  </a:lnTo>
                  <a:lnTo>
                    <a:pt x="50193" y="544237"/>
                  </a:lnTo>
                  <a:lnTo>
                    <a:pt x="50557" y="543374"/>
                  </a:lnTo>
                  <a:lnTo>
                    <a:pt x="50874" y="542558"/>
                  </a:lnTo>
                  <a:lnTo>
                    <a:pt x="51192" y="541695"/>
                  </a:lnTo>
                  <a:lnTo>
                    <a:pt x="51555" y="540878"/>
                  </a:lnTo>
                  <a:lnTo>
                    <a:pt x="51873" y="540016"/>
                  </a:lnTo>
                  <a:lnTo>
                    <a:pt x="52190" y="539199"/>
                  </a:lnTo>
                  <a:lnTo>
                    <a:pt x="52553" y="538337"/>
                  </a:lnTo>
                  <a:lnTo>
                    <a:pt x="52871" y="537520"/>
                  </a:lnTo>
                  <a:lnTo>
                    <a:pt x="53189" y="536658"/>
                  </a:lnTo>
                  <a:lnTo>
                    <a:pt x="53552" y="535841"/>
                  </a:lnTo>
                  <a:lnTo>
                    <a:pt x="53870" y="534979"/>
                  </a:lnTo>
                  <a:lnTo>
                    <a:pt x="54187" y="534162"/>
                  </a:lnTo>
                  <a:lnTo>
                    <a:pt x="54505" y="533299"/>
                  </a:lnTo>
                  <a:lnTo>
                    <a:pt x="54868" y="532482"/>
                  </a:lnTo>
                  <a:lnTo>
                    <a:pt x="55186" y="531620"/>
                  </a:lnTo>
                  <a:lnTo>
                    <a:pt x="55503" y="530803"/>
                  </a:lnTo>
                  <a:lnTo>
                    <a:pt x="55821" y="529941"/>
                  </a:lnTo>
                  <a:lnTo>
                    <a:pt x="56139" y="529124"/>
                  </a:lnTo>
                  <a:lnTo>
                    <a:pt x="56502" y="528262"/>
                  </a:lnTo>
                  <a:lnTo>
                    <a:pt x="56819" y="527445"/>
                  </a:lnTo>
                  <a:lnTo>
                    <a:pt x="57137" y="526583"/>
                  </a:lnTo>
                  <a:lnTo>
                    <a:pt x="57455" y="525766"/>
                  </a:lnTo>
                  <a:lnTo>
                    <a:pt x="57773" y="524903"/>
                  </a:lnTo>
                  <a:lnTo>
                    <a:pt x="58090" y="524087"/>
                  </a:lnTo>
                  <a:lnTo>
                    <a:pt x="58408" y="523224"/>
                  </a:lnTo>
                  <a:lnTo>
                    <a:pt x="58771" y="522407"/>
                  </a:lnTo>
                  <a:lnTo>
                    <a:pt x="59089" y="521545"/>
                  </a:lnTo>
                  <a:lnTo>
                    <a:pt x="59406" y="520728"/>
                  </a:lnTo>
                  <a:lnTo>
                    <a:pt x="59724" y="519866"/>
                  </a:lnTo>
                  <a:lnTo>
                    <a:pt x="60042" y="519049"/>
                  </a:lnTo>
                </a:path>
                <a:path w="1235075" h="839469">
                  <a:moveTo>
                    <a:pt x="60042" y="519049"/>
                  </a:moveTo>
                  <a:lnTo>
                    <a:pt x="60359" y="518187"/>
                  </a:lnTo>
                  <a:lnTo>
                    <a:pt x="60677" y="517324"/>
                  </a:lnTo>
                  <a:lnTo>
                    <a:pt x="60949" y="516508"/>
                  </a:lnTo>
                  <a:lnTo>
                    <a:pt x="61267" y="515645"/>
                  </a:lnTo>
                  <a:lnTo>
                    <a:pt x="61585" y="514828"/>
                  </a:lnTo>
                  <a:lnTo>
                    <a:pt x="61902" y="513966"/>
                  </a:lnTo>
                  <a:lnTo>
                    <a:pt x="62220" y="513149"/>
                  </a:lnTo>
                  <a:lnTo>
                    <a:pt x="62538" y="512287"/>
                  </a:lnTo>
                  <a:lnTo>
                    <a:pt x="62810" y="511470"/>
                  </a:lnTo>
                  <a:lnTo>
                    <a:pt x="63128" y="510608"/>
                  </a:lnTo>
                  <a:lnTo>
                    <a:pt x="63445" y="509791"/>
                  </a:lnTo>
                  <a:lnTo>
                    <a:pt x="63763" y="508929"/>
                  </a:lnTo>
                  <a:lnTo>
                    <a:pt x="64035" y="508112"/>
                  </a:lnTo>
                  <a:lnTo>
                    <a:pt x="64353" y="507249"/>
                  </a:lnTo>
                  <a:lnTo>
                    <a:pt x="64625" y="506432"/>
                  </a:lnTo>
                  <a:lnTo>
                    <a:pt x="64943" y="505570"/>
                  </a:lnTo>
                  <a:lnTo>
                    <a:pt x="65261" y="504753"/>
                  </a:lnTo>
                  <a:lnTo>
                    <a:pt x="65533" y="503891"/>
                  </a:lnTo>
                  <a:lnTo>
                    <a:pt x="65805" y="503074"/>
                  </a:lnTo>
                  <a:lnTo>
                    <a:pt x="66123" y="502212"/>
                  </a:lnTo>
                  <a:lnTo>
                    <a:pt x="66395" y="501395"/>
                  </a:lnTo>
                  <a:lnTo>
                    <a:pt x="66713" y="500533"/>
                  </a:lnTo>
                  <a:lnTo>
                    <a:pt x="66985" y="499716"/>
                  </a:lnTo>
                  <a:lnTo>
                    <a:pt x="67258" y="498853"/>
                  </a:lnTo>
                  <a:lnTo>
                    <a:pt x="67530" y="498037"/>
                  </a:lnTo>
                  <a:lnTo>
                    <a:pt x="67848" y="497174"/>
                  </a:lnTo>
                  <a:lnTo>
                    <a:pt x="68120" y="496357"/>
                  </a:lnTo>
                  <a:lnTo>
                    <a:pt x="68392" y="495495"/>
                  </a:lnTo>
                  <a:lnTo>
                    <a:pt x="68665" y="494678"/>
                  </a:lnTo>
                  <a:lnTo>
                    <a:pt x="68937" y="493816"/>
                  </a:lnTo>
                  <a:lnTo>
                    <a:pt x="69209" y="492999"/>
                  </a:lnTo>
                  <a:lnTo>
                    <a:pt x="69481" y="492137"/>
                  </a:lnTo>
                  <a:lnTo>
                    <a:pt x="69754" y="491320"/>
                  </a:lnTo>
                  <a:lnTo>
                    <a:pt x="69981" y="490457"/>
                  </a:lnTo>
                  <a:lnTo>
                    <a:pt x="70253" y="489641"/>
                  </a:lnTo>
                  <a:lnTo>
                    <a:pt x="70525" y="488778"/>
                  </a:lnTo>
                  <a:lnTo>
                    <a:pt x="70798" y="487961"/>
                  </a:lnTo>
                  <a:lnTo>
                    <a:pt x="71024" y="487099"/>
                  </a:lnTo>
                  <a:lnTo>
                    <a:pt x="71297" y="486282"/>
                  </a:lnTo>
                  <a:lnTo>
                    <a:pt x="71524" y="485420"/>
                  </a:lnTo>
                  <a:lnTo>
                    <a:pt x="71796" y="484603"/>
                  </a:lnTo>
                  <a:lnTo>
                    <a:pt x="72023" y="483741"/>
                  </a:lnTo>
                  <a:lnTo>
                    <a:pt x="72295" y="482924"/>
                  </a:lnTo>
                  <a:lnTo>
                    <a:pt x="72522" y="482062"/>
                  </a:lnTo>
                  <a:lnTo>
                    <a:pt x="72749" y="481245"/>
                  </a:lnTo>
                  <a:lnTo>
                    <a:pt x="73021" y="480382"/>
                  </a:lnTo>
                  <a:lnTo>
                    <a:pt x="73248" y="479565"/>
                  </a:lnTo>
                  <a:lnTo>
                    <a:pt x="73475" y="478703"/>
                  </a:lnTo>
                  <a:lnTo>
                    <a:pt x="73702" y="477886"/>
                  </a:lnTo>
                  <a:lnTo>
                    <a:pt x="73929" y="477024"/>
                  </a:lnTo>
                  <a:lnTo>
                    <a:pt x="74156" y="476207"/>
                  </a:lnTo>
                  <a:lnTo>
                    <a:pt x="74383" y="475345"/>
                  </a:lnTo>
                  <a:lnTo>
                    <a:pt x="74564" y="474528"/>
                  </a:lnTo>
                  <a:lnTo>
                    <a:pt x="74791" y="473666"/>
                  </a:lnTo>
                  <a:lnTo>
                    <a:pt x="75018" y="472849"/>
                  </a:lnTo>
                  <a:lnTo>
                    <a:pt x="75245" y="471986"/>
                  </a:lnTo>
                  <a:lnTo>
                    <a:pt x="75427" y="471170"/>
                  </a:lnTo>
                  <a:lnTo>
                    <a:pt x="75654" y="470307"/>
                  </a:lnTo>
                  <a:lnTo>
                    <a:pt x="75835" y="469490"/>
                  </a:lnTo>
                  <a:lnTo>
                    <a:pt x="76062" y="468628"/>
                  </a:lnTo>
                  <a:lnTo>
                    <a:pt x="76244" y="467811"/>
                  </a:lnTo>
                  <a:lnTo>
                    <a:pt x="76425" y="466949"/>
                  </a:lnTo>
                  <a:lnTo>
                    <a:pt x="76607" y="466132"/>
                  </a:lnTo>
                  <a:lnTo>
                    <a:pt x="76834" y="465270"/>
                  </a:lnTo>
                  <a:lnTo>
                    <a:pt x="77015" y="464453"/>
                  </a:lnTo>
                  <a:lnTo>
                    <a:pt x="77197" y="463591"/>
                  </a:lnTo>
                  <a:lnTo>
                    <a:pt x="77378" y="462774"/>
                  </a:lnTo>
                  <a:lnTo>
                    <a:pt x="77514" y="461911"/>
                  </a:lnTo>
                  <a:lnTo>
                    <a:pt x="77696" y="461094"/>
                  </a:lnTo>
                  <a:lnTo>
                    <a:pt x="77877" y="460232"/>
                  </a:lnTo>
                  <a:lnTo>
                    <a:pt x="78059" y="459415"/>
                  </a:lnTo>
                  <a:lnTo>
                    <a:pt x="78195" y="458553"/>
                  </a:lnTo>
                  <a:lnTo>
                    <a:pt x="78377" y="457736"/>
                  </a:lnTo>
                  <a:lnTo>
                    <a:pt x="78513" y="456874"/>
                  </a:lnTo>
                  <a:lnTo>
                    <a:pt x="78694" y="456057"/>
                  </a:lnTo>
                  <a:lnTo>
                    <a:pt x="78830" y="455195"/>
                  </a:lnTo>
                  <a:lnTo>
                    <a:pt x="78967" y="454378"/>
                  </a:lnTo>
                  <a:lnTo>
                    <a:pt x="79103" y="453515"/>
                  </a:lnTo>
                  <a:lnTo>
                    <a:pt x="79284" y="452699"/>
                  </a:lnTo>
                  <a:lnTo>
                    <a:pt x="79420" y="451836"/>
                  </a:lnTo>
                  <a:lnTo>
                    <a:pt x="79557" y="451019"/>
                  </a:lnTo>
                  <a:lnTo>
                    <a:pt x="79647" y="450157"/>
                  </a:lnTo>
                  <a:lnTo>
                    <a:pt x="79783" y="449340"/>
                  </a:lnTo>
                  <a:lnTo>
                    <a:pt x="79920" y="448478"/>
                  </a:lnTo>
                  <a:lnTo>
                    <a:pt x="80056" y="447661"/>
                  </a:lnTo>
                  <a:lnTo>
                    <a:pt x="80147" y="446799"/>
                  </a:lnTo>
                  <a:lnTo>
                    <a:pt x="80283" y="445982"/>
                  </a:lnTo>
                  <a:lnTo>
                    <a:pt x="80373" y="445120"/>
                  </a:lnTo>
                  <a:lnTo>
                    <a:pt x="80510" y="444303"/>
                  </a:lnTo>
                  <a:lnTo>
                    <a:pt x="80600" y="443440"/>
                  </a:lnTo>
                  <a:lnTo>
                    <a:pt x="80691" y="442623"/>
                  </a:lnTo>
                  <a:lnTo>
                    <a:pt x="80782" y="441761"/>
                  </a:lnTo>
                  <a:lnTo>
                    <a:pt x="80873" y="440944"/>
                  </a:lnTo>
                  <a:lnTo>
                    <a:pt x="80963" y="440082"/>
                  </a:lnTo>
                  <a:lnTo>
                    <a:pt x="81054" y="439265"/>
                  </a:lnTo>
                  <a:lnTo>
                    <a:pt x="81145" y="438403"/>
                  </a:lnTo>
                  <a:lnTo>
                    <a:pt x="81236" y="437586"/>
                  </a:lnTo>
                  <a:lnTo>
                    <a:pt x="81281" y="436724"/>
                  </a:lnTo>
                  <a:lnTo>
                    <a:pt x="81372" y="435861"/>
                  </a:lnTo>
                  <a:lnTo>
                    <a:pt x="81463" y="435044"/>
                  </a:lnTo>
                  <a:lnTo>
                    <a:pt x="81508" y="434182"/>
                  </a:lnTo>
                  <a:lnTo>
                    <a:pt x="81553" y="433365"/>
                  </a:lnTo>
                  <a:lnTo>
                    <a:pt x="81644" y="432503"/>
                  </a:lnTo>
                  <a:lnTo>
                    <a:pt x="81690" y="431686"/>
                  </a:lnTo>
                  <a:lnTo>
                    <a:pt x="81735" y="430824"/>
                  </a:lnTo>
                  <a:lnTo>
                    <a:pt x="81780" y="430007"/>
                  </a:lnTo>
                  <a:lnTo>
                    <a:pt x="81826" y="429145"/>
                  </a:lnTo>
                  <a:lnTo>
                    <a:pt x="81871" y="428328"/>
                  </a:lnTo>
                  <a:lnTo>
                    <a:pt x="81916" y="427465"/>
                  </a:lnTo>
                  <a:lnTo>
                    <a:pt x="81916" y="426648"/>
                  </a:lnTo>
                  <a:lnTo>
                    <a:pt x="81962" y="425786"/>
                  </a:lnTo>
                  <a:lnTo>
                    <a:pt x="82007" y="424969"/>
                  </a:lnTo>
                  <a:lnTo>
                    <a:pt x="82007" y="424107"/>
                  </a:lnTo>
                  <a:lnTo>
                    <a:pt x="82007" y="423290"/>
                  </a:lnTo>
                  <a:lnTo>
                    <a:pt x="82053" y="422428"/>
                  </a:lnTo>
                  <a:lnTo>
                    <a:pt x="82053" y="421611"/>
                  </a:lnTo>
                  <a:lnTo>
                    <a:pt x="82053" y="420749"/>
                  </a:lnTo>
                  <a:lnTo>
                    <a:pt x="82053" y="416573"/>
                  </a:lnTo>
                  <a:lnTo>
                    <a:pt x="82007" y="415711"/>
                  </a:lnTo>
                  <a:lnTo>
                    <a:pt x="82007" y="414894"/>
                  </a:lnTo>
                  <a:lnTo>
                    <a:pt x="82007" y="414032"/>
                  </a:lnTo>
                  <a:lnTo>
                    <a:pt x="81962" y="413215"/>
                  </a:lnTo>
                  <a:lnTo>
                    <a:pt x="81916" y="412353"/>
                  </a:lnTo>
                </a:path>
                <a:path w="1235075" h="839469">
                  <a:moveTo>
                    <a:pt x="81916" y="412353"/>
                  </a:moveTo>
                  <a:lnTo>
                    <a:pt x="81916" y="411536"/>
                  </a:lnTo>
                  <a:lnTo>
                    <a:pt x="81871" y="410674"/>
                  </a:lnTo>
                  <a:lnTo>
                    <a:pt x="81826" y="409857"/>
                  </a:lnTo>
                  <a:lnTo>
                    <a:pt x="81780" y="408994"/>
                  </a:lnTo>
                  <a:lnTo>
                    <a:pt x="81735" y="408177"/>
                  </a:lnTo>
                  <a:lnTo>
                    <a:pt x="81690" y="407315"/>
                  </a:lnTo>
                  <a:lnTo>
                    <a:pt x="81644" y="406498"/>
                  </a:lnTo>
                  <a:lnTo>
                    <a:pt x="81553" y="405636"/>
                  </a:lnTo>
                  <a:lnTo>
                    <a:pt x="81508" y="404819"/>
                  </a:lnTo>
                  <a:lnTo>
                    <a:pt x="81463" y="403957"/>
                  </a:lnTo>
                  <a:lnTo>
                    <a:pt x="81372" y="403140"/>
                  </a:lnTo>
                  <a:lnTo>
                    <a:pt x="81281" y="402278"/>
                  </a:lnTo>
                  <a:lnTo>
                    <a:pt x="81236" y="401461"/>
                  </a:lnTo>
                  <a:lnTo>
                    <a:pt x="81145" y="400598"/>
                  </a:lnTo>
                  <a:lnTo>
                    <a:pt x="81054" y="399782"/>
                  </a:lnTo>
                  <a:lnTo>
                    <a:pt x="80963" y="398919"/>
                  </a:lnTo>
                  <a:lnTo>
                    <a:pt x="80873" y="398102"/>
                  </a:lnTo>
                  <a:lnTo>
                    <a:pt x="80782" y="397240"/>
                  </a:lnTo>
                  <a:lnTo>
                    <a:pt x="80691" y="396423"/>
                  </a:lnTo>
                  <a:lnTo>
                    <a:pt x="80600" y="395561"/>
                  </a:lnTo>
                  <a:lnTo>
                    <a:pt x="80510" y="394744"/>
                  </a:lnTo>
                  <a:lnTo>
                    <a:pt x="80373" y="393882"/>
                  </a:lnTo>
                  <a:lnTo>
                    <a:pt x="80283" y="393065"/>
                  </a:lnTo>
                  <a:lnTo>
                    <a:pt x="80147" y="392203"/>
                  </a:lnTo>
                  <a:lnTo>
                    <a:pt x="80056" y="391386"/>
                  </a:lnTo>
                  <a:lnTo>
                    <a:pt x="79920" y="390523"/>
                  </a:lnTo>
                  <a:lnTo>
                    <a:pt x="79783" y="389706"/>
                  </a:lnTo>
                  <a:lnTo>
                    <a:pt x="79647" y="388844"/>
                  </a:lnTo>
                  <a:lnTo>
                    <a:pt x="79557" y="388027"/>
                  </a:lnTo>
                  <a:lnTo>
                    <a:pt x="79420" y="387165"/>
                  </a:lnTo>
                  <a:lnTo>
                    <a:pt x="79284" y="386348"/>
                  </a:lnTo>
                  <a:lnTo>
                    <a:pt x="79103" y="385486"/>
                  </a:lnTo>
                  <a:lnTo>
                    <a:pt x="78967" y="384669"/>
                  </a:lnTo>
                  <a:lnTo>
                    <a:pt x="78830" y="383807"/>
                  </a:lnTo>
                  <a:lnTo>
                    <a:pt x="78694" y="382990"/>
                  </a:lnTo>
                  <a:lnTo>
                    <a:pt x="78513" y="382127"/>
                  </a:lnTo>
                  <a:lnTo>
                    <a:pt x="78377" y="381311"/>
                  </a:lnTo>
                  <a:lnTo>
                    <a:pt x="78195" y="380448"/>
                  </a:lnTo>
                  <a:lnTo>
                    <a:pt x="78059" y="379631"/>
                  </a:lnTo>
                  <a:lnTo>
                    <a:pt x="77877" y="378769"/>
                  </a:lnTo>
                  <a:lnTo>
                    <a:pt x="77696" y="377952"/>
                  </a:lnTo>
                  <a:lnTo>
                    <a:pt x="77514" y="377090"/>
                  </a:lnTo>
                  <a:lnTo>
                    <a:pt x="77378" y="376273"/>
                  </a:lnTo>
                  <a:lnTo>
                    <a:pt x="77197" y="375411"/>
                  </a:lnTo>
                  <a:lnTo>
                    <a:pt x="77015" y="374594"/>
                  </a:lnTo>
                  <a:lnTo>
                    <a:pt x="76834" y="373731"/>
                  </a:lnTo>
                  <a:lnTo>
                    <a:pt x="76607" y="372915"/>
                  </a:lnTo>
                  <a:lnTo>
                    <a:pt x="76425" y="372052"/>
                  </a:lnTo>
                  <a:lnTo>
                    <a:pt x="76244" y="371235"/>
                  </a:lnTo>
                  <a:lnTo>
                    <a:pt x="76062" y="370373"/>
                  </a:lnTo>
                  <a:lnTo>
                    <a:pt x="75835" y="369556"/>
                  </a:lnTo>
                  <a:lnTo>
                    <a:pt x="75654" y="368694"/>
                  </a:lnTo>
                  <a:lnTo>
                    <a:pt x="75427" y="367877"/>
                  </a:lnTo>
                  <a:lnTo>
                    <a:pt x="75245" y="367015"/>
                  </a:lnTo>
                  <a:lnTo>
                    <a:pt x="75018" y="366198"/>
                  </a:lnTo>
                  <a:lnTo>
                    <a:pt x="74791" y="365336"/>
                  </a:lnTo>
                  <a:lnTo>
                    <a:pt x="74564" y="364519"/>
                  </a:lnTo>
                  <a:lnTo>
                    <a:pt x="74383" y="363656"/>
                  </a:lnTo>
                  <a:lnTo>
                    <a:pt x="74156" y="362839"/>
                  </a:lnTo>
                  <a:lnTo>
                    <a:pt x="73929" y="361977"/>
                  </a:lnTo>
                  <a:lnTo>
                    <a:pt x="73702" y="361160"/>
                  </a:lnTo>
                  <a:lnTo>
                    <a:pt x="73475" y="360298"/>
                  </a:lnTo>
                  <a:lnTo>
                    <a:pt x="73248" y="359481"/>
                  </a:lnTo>
                  <a:lnTo>
                    <a:pt x="73021" y="358619"/>
                  </a:lnTo>
                  <a:lnTo>
                    <a:pt x="72749" y="357802"/>
                  </a:lnTo>
                  <a:lnTo>
                    <a:pt x="72522" y="356940"/>
                  </a:lnTo>
                  <a:lnTo>
                    <a:pt x="72295" y="356077"/>
                  </a:lnTo>
                  <a:lnTo>
                    <a:pt x="72023" y="355260"/>
                  </a:lnTo>
                  <a:lnTo>
                    <a:pt x="71796" y="354398"/>
                  </a:lnTo>
                  <a:lnTo>
                    <a:pt x="71524" y="353581"/>
                  </a:lnTo>
                  <a:lnTo>
                    <a:pt x="71297" y="352719"/>
                  </a:lnTo>
                  <a:lnTo>
                    <a:pt x="71024" y="351902"/>
                  </a:lnTo>
                  <a:lnTo>
                    <a:pt x="70798" y="351040"/>
                  </a:lnTo>
                  <a:lnTo>
                    <a:pt x="70525" y="350223"/>
                  </a:lnTo>
                  <a:lnTo>
                    <a:pt x="70253" y="349361"/>
                  </a:lnTo>
                  <a:lnTo>
                    <a:pt x="69981" y="348544"/>
                  </a:lnTo>
                  <a:lnTo>
                    <a:pt x="69754" y="347681"/>
                  </a:lnTo>
                  <a:lnTo>
                    <a:pt x="69481" y="346865"/>
                  </a:lnTo>
                  <a:lnTo>
                    <a:pt x="69209" y="346002"/>
                  </a:lnTo>
                  <a:lnTo>
                    <a:pt x="68937" y="345185"/>
                  </a:lnTo>
                  <a:lnTo>
                    <a:pt x="68665" y="344323"/>
                  </a:lnTo>
                  <a:lnTo>
                    <a:pt x="68392" y="343506"/>
                  </a:lnTo>
                  <a:lnTo>
                    <a:pt x="68120" y="342644"/>
                  </a:lnTo>
                  <a:lnTo>
                    <a:pt x="67848" y="341827"/>
                  </a:lnTo>
                  <a:lnTo>
                    <a:pt x="67530" y="340965"/>
                  </a:lnTo>
                  <a:lnTo>
                    <a:pt x="67258" y="340148"/>
                  </a:lnTo>
                  <a:lnTo>
                    <a:pt x="66985" y="339286"/>
                  </a:lnTo>
                  <a:lnTo>
                    <a:pt x="66713" y="338469"/>
                  </a:lnTo>
                  <a:lnTo>
                    <a:pt x="66395" y="337606"/>
                  </a:lnTo>
                  <a:lnTo>
                    <a:pt x="66123" y="336789"/>
                  </a:lnTo>
                  <a:lnTo>
                    <a:pt x="65805" y="335927"/>
                  </a:lnTo>
                  <a:lnTo>
                    <a:pt x="65533" y="335110"/>
                  </a:lnTo>
                  <a:lnTo>
                    <a:pt x="65261" y="334248"/>
                  </a:lnTo>
                  <a:lnTo>
                    <a:pt x="64943" y="333431"/>
                  </a:lnTo>
                  <a:lnTo>
                    <a:pt x="64625" y="332569"/>
                  </a:lnTo>
                  <a:lnTo>
                    <a:pt x="64353" y="331752"/>
                  </a:lnTo>
                  <a:lnTo>
                    <a:pt x="64035" y="330890"/>
                  </a:lnTo>
                  <a:lnTo>
                    <a:pt x="63763" y="330073"/>
                  </a:lnTo>
                  <a:lnTo>
                    <a:pt x="63445" y="329210"/>
                  </a:lnTo>
                  <a:lnTo>
                    <a:pt x="63128" y="328394"/>
                  </a:lnTo>
                  <a:lnTo>
                    <a:pt x="62810" y="327531"/>
                  </a:lnTo>
                  <a:lnTo>
                    <a:pt x="62538" y="326714"/>
                  </a:lnTo>
                  <a:lnTo>
                    <a:pt x="62220" y="325852"/>
                  </a:lnTo>
                  <a:lnTo>
                    <a:pt x="61902" y="325035"/>
                  </a:lnTo>
                  <a:lnTo>
                    <a:pt x="61585" y="324173"/>
                  </a:lnTo>
                  <a:lnTo>
                    <a:pt x="61267" y="323356"/>
                  </a:lnTo>
                  <a:lnTo>
                    <a:pt x="60949" y="322494"/>
                  </a:lnTo>
                  <a:lnTo>
                    <a:pt x="60677" y="321677"/>
                  </a:lnTo>
                  <a:lnTo>
                    <a:pt x="60359" y="320814"/>
                  </a:lnTo>
                  <a:lnTo>
                    <a:pt x="60042" y="319998"/>
                  </a:lnTo>
                  <a:lnTo>
                    <a:pt x="59724" y="319135"/>
                  </a:lnTo>
                  <a:lnTo>
                    <a:pt x="59406" y="318318"/>
                  </a:lnTo>
                  <a:lnTo>
                    <a:pt x="59089" y="317456"/>
                  </a:lnTo>
                  <a:lnTo>
                    <a:pt x="58771" y="316639"/>
                  </a:lnTo>
                  <a:lnTo>
                    <a:pt x="58408" y="315777"/>
                  </a:lnTo>
                  <a:lnTo>
                    <a:pt x="58090" y="314960"/>
                  </a:lnTo>
                  <a:lnTo>
                    <a:pt x="57773" y="314098"/>
                  </a:lnTo>
                  <a:lnTo>
                    <a:pt x="57455" y="313281"/>
                  </a:lnTo>
                  <a:lnTo>
                    <a:pt x="57137" y="312419"/>
                  </a:lnTo>
                  <a:lnTo>
                    <a:pt x="56819" y="311602"/>
                  </a:lnTo>
                  <a:lnTo>
                    <a:pt x="56502" y="310739"/>
                  </a:lnTo>
                  <a:lnTo>
                    <a:pt x="56139" y="309922"/>
                  </a:lnTo>
                  <a:lnTo>
                    <a:pt x="55821" y="309060"/>
                  </a:lnTo>
                  <a:lnTo>
                    <a:pt x="55503" y="308243"/>
                  </a:lnTo>
                  <a:lnTo>
                    <a:pt x="55186" y="307381"/>
                  </a:lnTo>
                  <a:lnTo>
                    <a:pt x="54868" y="306564"/>
                  </a:lnTo>
                  <a:lnTo>
                    <a:pt x="54505" y="305702"/>
                  </a:lnTo>
                </a:path>
                <a:path w="1235075" h="839469">
                  <a:moveTo>
                    <a:pt x="54505" y="305702"/>
                  </a:moveTo>
                  <a:lnTo>
                    <a:pt x="54187" y="304885"/>
                  </a:lnTo>
                  <a:lnTo>
                    <a:pt x="53870" y="304023"/>
                  </a:lnTo>
                  <a:lnTo>
                    <a:pt x="53552" y="303206"/>
                  </a:lnTo>
                  <a:lnTo>
                    <a:pt x="53189" y="302343"/>
                  </a:lnTo>
                  <a:lnTo>
                    <a:pt x="52871" y="301527"/>
                  </a:lnTo>
                  <a:lnTo>
                    <a:pt x="52553" y="300664"/>
                  </a:lnTo>
                  <a:lnTo>
                    <a:pt x="52190" y="299847"/>
                  </a:lnTo>
                  <a:lnTo>
                    <a:pt x="51873" y="298985"/>
                  </a:lnTo>
                  <a:lnTo>
                    <a:pt x="51555" y="298168"/>
                  </a:lnTo>
                  <a:lnTo>
                    <a:pt x="51192" y="297306"/>
                  </a:lnTo>
                  <a:lnTo>
                    <a:pt x="50874" y="296489"/>
                  </a:lnTo>
                  <a:lnTo>
                    <a:pt x="50557" y="295627"/>
                  </a:lnTo>
                  <a:lnTo>
                    <a:pt x="50193" y="294810"/>
                  </a:lnTo>
                  <a:lnTo>
                    <a:pt x="49876" y="293948"/>
                  </a:lnTo>
                  <a:lnTo>
                    <a:pt x="49558" y="293131"/>
                  </a:lnTo>
                  <a:lnTo>
                    <a:pt x="49240" y="292268"/>
                  </a:lnTo>
                  <a:lnTo>
                    <a:pt x="48877" y="291451"/>
                  </a:lnTo>
                  <a:lnTo>
                    <a:pt x="48560" y="290589"/>
                  </a:lnTo>
                  <a:lnTo>
                    <a:pt x="48242" y="289772"/>
                  </a:lnTo>
                  <a:lnTo>
                    <a:pt x="47879" y="288910"/>
                  </a:lnTo>
                  <a:lnTo>
                    <a:pt x="47561" y="288093"/>
                  </a:lnTo>
                  <a:lnTo>
                    <a:pt x="47244" y="287231"/>
                  </a:lnTo>
                  <a:lnTo>
                    <a:pt x="46881" y="286414"/>
                  </a:lnTo>
                  <a:lnTo>
                    <a:pt x="46563" y="285552"/>
                  </a:lnTo>
                  <a:lnTo>
                    <a:pt x="46245" y="284735"/>
                  </a:lnTo>
                  <a:lnTo>
                    <a:pt x="45882" y="283872"/>
                  </a:lnTo>
                  <a:lnTo>
                    <a:pt x="45564" y="283056"/>
                  </a:lnTo>
                  <a:lnTo>
                    <a:pt x="45247" y="282193"/>
                  </a:lnTo>
                  <a:lnTo>
                    <a:pt x="44929" y="281376"/>
                  </a:lnTo>
                  <a:lnTo>
                    <a:pt x="44566" y="280514"/>
                  </a:lnTo>
                  <a:lnTo>
                    <a:pt x="44248" y="279697"/>
                  </a:lnTo>
                  <a:lnTo>
                    <a:pt x="43931" y="278835"/>
                  </a:lnTo>
                  <a:lnTo>
                    <a:pt x="43613" y="278018"/>
                  </a:lnTo>
                  <a:lnTo>
                    <a:pt x="43295" y="277156"/>
                  </a:lnTo>
                  <a:lnTo>
                    <a:pt x="42932" y="276293"/>
                  </a:lnTo>
                  <a:lnTo>
                    <a:pt x="42614" y="275477"/>
                  </a:lnTo>
                  <a:lnTo>
                    <a:pt x="42297" y="274614"/>
                  </a:lnTo>
                  <a:lnTo>
                    <a:pt x="41979" y="273797"/>
                  </a:lnTo>
                  <a:lnTo>
                    <a:pt x="41661" y="272935"/>
                  </a:lnTo>
                  <a:lnTo>
                    <a:pt x="41344" y="272118"/>
                  </a:lnTo>
                  <a:lnTo>
                    <a:pt x="40981" y="271256"/>
                  </a:lnTo>
                  <a:lnTo>
                    <a:pt x="40663" y="270439"/>
                  </a:lnTo>
                  <a:lnTo>
                    <a:pt x="40345" y="269577"/>
                  </a:lnTo>
                  <a:lnTo>
                    <a:pt x="40028" y="268760"/>
                  </a:lnTo>
                  <a:lnTo>
                    <a:pt x="39710" y="267897"/>
                  </a:lnTo>
                  <a:lnTo>
                    <a:pt x="39392" y="267081"/>
                  </a:lnTo>
                  <a:lnTo>
                    <a:pt x="39075" y="266218"/>
                  </a:lnTo>
                  <a:lnTo>
                    <a:pt x="38757" y="265401"/>
                  </a:lnTo>
                  <a:lnTo>
                    <a:pt x="38439" y="264539"/>
                  </a:lnTo>
                  <a:lnTo>
                    <a:pt x="38122" y="263722"/>
                  </a:lnTo>
                  <a:lnTo>
                    <a:pt x="37804" y="262860"/>
                  </a:lnTo>
                  <a:lnTo>
                    <a:pt x="37486" y="262043"/>
                  </a:lnTo>
                  <a:lnTo>
                    <a:pt x="37168" y="261181"/>
                  </a:lnTo>
                  <a:lnTo>
                    <a:pt x="36896" y="260364"/>
                  </a:lnTo>
                  <a:lnTo>
                    <a:pt x="36578" y="259502"/>
                  </a:lnTo>
                  <a:lnTo>
                    <a:pt x="36261" y="258685"/>
                  </a:lnTo>
                  <a:lnTo>
                    <a:pt x="35943" y="257822"/>
                  </a:lnTo>
                  <a:lnTo>
                    <a:pt x="35625" y="257005"/>
                  </a:lnTo>
                  <a:lnTo>
                    <a:pt x="35353" y="256143"/>
                  </a:lnTo>
                  <a:lnTo>
                    <a:pt x="35035" y="255326"/>
                  </a:lnTo>
                  <a:lnTo>
                    <a:pt x="34718" y="254464"/>
                  </a:lnTo>
                  <a:lnTo>
                    <a:pt x="34400" y="253647"/>
                  </a:lnTo>
                  <a:lnTo>
                    <a:pt x="34128" y="252785"/>
                  </a:lnTo>
                  <a:lnTo>
                    <a:pt x="33810" y="251968"/>
                  </a:lnTo>
                  <a:lnTo>
                    <a:pt x="33538" y="251106"/>
                  </a:lnTo>
                  <a:lnTo>
                    <a:pt x="33220" y="250289"/>
                  </a:lnTo>
                  <a:lnTo>
                    <a:pt x="32902" y="249426"/>
                  </a:lnTo>
                  <a:lnTo>
                    <a:pt x="32630" y="248610"/>
                  </a:lnTo>
                  <a:lnTo>
                    <a:pt x="32312" y="247747"/>
                  </a:lnTo>
                  <a:lnTo>
                    <a:pt x="32040" y="246930"/>
                  </a:lnTo>
                  <a:lnTo>
                    <a:pt x="31722" y="246068"/>
                  </a:lnTo>
                  <a:lnTo>
                    <a:pt x="31450" y="245251"/>
                  </a:lnTo>
                  <a:lnTo>
                    <a:pt x="31178" y="244389"/>
                  </a:lnTo>
                  <a:lnTo>
                    <a:pt x="30860" y="243572"/>
                  </a:lnTo>
                  <a:lnTo>
                    <a:pt x="30588" y="242710"/>
                  </a:lnTo>
                  <a:lnTo>
                    <a:pt x="30316" y="241893"/>
                  </a:lnTo>
                  <a:lnTo>
                    <a:pt x="29998" y="241031"/>
                  </a:lnTo>
                  <a:lnTo>
                    <a:pt x="29726" y="240214"/>
                  </a:lnTo>
                  <a:lnTo>
                    <a:pt x="29453" y="239351"/>
                  </a:lnTo>
                  <a:lnTo>
                    <a:pt x="29181" y="238534"/>
                  </a:lnTo>
                  <a:lnTo>
                    <a:pt x="28909" y="237672"/>
                  </a:lnTo>
                  <a:lnTo>
                    <a:pt x="28591" y="236855"/>
                  </a:lnTo>
                  <a:lnTo>
                    <a:pt x="28319" y="235993"/>
                  </a:lnTo>
                  <a:lnTo>
                    <a:pt x="28046" y="235176"/>
                  </a:lnTo>
                  <a:lnTo>
                    <a:pt x="27774" y="234314"/>
                  </a:lnTo>
                  <a:lnTo>
                    <a:pt x="27502" y="233497"/>
                  </a:lnTo>
                  <a:lnTo>
                    <a:pt x="27230" y="232635"/>
                  </a:lnTo>
                  <a:lnTo>
                    <a:pt x="26957" y="231818"/>
                  </a:lnTo>
                  <a:lnTo>
                    <a:pt x="26685" y="230955"/>
                  </a:lnTo>
                  <a:lnTo>
                    <a:pt x="26458" y="230139"/>
                  </a:lnTo>
                  <a:lnTo>
                    <a:pt x="26186" y="229276"/>
                  </a:lnTo>
                  <a:lnTo>
                    <a:pt x="25913" y="228459"/>
                  </a:lnTo>
                  <a:lnTo>
                    <a:pt x="25641" y="227597"/>
                  </a:lnTo>
                  <a:lnTo>
                    <a:pt x="25369" y="226780"/>
                  </a:lnTo>
                  <a:lnTo>
                    <a:pt x="25142" y="225918"/>
                  </a:lnTo>
                  <a:lnTo>
                    <a:pt x="24870" y="225101"/>
                  </a:lnTo>
                  <a:lnTo>
                    <a:pt x="24597" y="224239"/>
                  </a:lnTo>
                  <a:lnTo>
                    <a:pt x="24370" y="223422"/>
                  </a:lnTo>
                  <a:lnTo>
                    <a:pt x="24098" y="222560"/>
                  </a:lnTo>
                  <a:lnTo>
                    <a:pt x="23871" y="221743"/>
                  </a:lnTo>
                  <a:lnTo>
                    <a:pt x="23599" y="220880"/>
                  </a:lnTo>
                  <a:lnTo>
                    <a:pt x="23372" y="220063"/>
                  </a:lnTo>
                  <a:lnTo>
                    <a:pt x="23100" y="219201"/>
                  </a:lnTo>
                  <a:lnTo>
                    <a:pt x="22873" y="218384"/>
                  </a:lnTo>
                  <a:lnTo>
                    <a:pt x="22646" y="217522"/>
                  </a:lnTo>
                  <a:lnTo>
                    <a:pt x="22373" y="216705"/>
                  </a:lnTo>
                  <a:lnTo>
                    <a:pt x="22147" y="215843"/>
                  </a:lnTo>
                  <a:lnTo>
                    <a:pt x="21920" y="215026"/>
                  </a:lnTo>
                  <a:lnTo>
                    <a:pt x="21647" y="214164"/>
                  </a:lnTo>
                  <a:lnTo>
                    <a:pt x="21420" y="213347"/>
                  </a:lnTo>
                  <a:lnTo>
                    <a:pt x="21194" y="212484"/>
                  </a:lnTo>
                  <a:lnTo>
                    <a:pt x="20967" y="211667"/>
                  </a:lnTo>
                  <a:lnTo>
                    <a:pt x="20740" y="210805"/>
                  </a:lnTo>
                  <a:lnTo>
                    <a:pt x="20513" y="209988"/>
                  </a:lnTo>
                  <a:lnTo>
                    <a:pt x="20286" y="209126"/>
                  </a:lnTo>
                  <a:lnTo>
                    <a:pt x="20059" y="208309"/>
                  </a:lnTo>
                  <a:lnTo>
                    <a:pt x="19832" y="207447"/>
                  </a:lnTo>
                  <a:lnTo>
                    <a:pt x="19605" y="206630"/>
                  </a:lnTo>
                  <a:lnTo>
                    <a:pt x="19378" y="205768"/>
                  </a:lnTo>
                  <a:lnTo>
                    <a:pt x="19151" y="204951"/>
                  </a:lnTo>
                  <a:lnTo>
                    <a:pt x="18970" y="204088"/>
                  </a:lnTo>
                  <a:lnTo>
                    <a:pt x="18743" y="203272"/>
                  </a:lnTo>
                  <a:lnTo>
                    <a:pt x="18516" y="202409"/>
                  </a:lnTo>
                  <a:lnTo>
                    <a:pt x="18289" y="201592"/>
                  </a:lnTo>
                  <a:lnTo>
                    <a:pt x="18107" y="200730"/>
                  </a:lnTo>
                  <a:lnTo>
                    <a:pt x="17881" y="199913"/>
                  </a:lnTo>
                  <a:lnTo>
                    <a:pt x="17699" y="199051"/>
                  </a:lnTo>
                </a:path>
                <a:path w="1235075" h="839469">
                  <a:moveTo>
                    <a:pt x="17699" y="199051"/>
                  </a:moveTo>
                  <a:lnTo>
                    <a:pt x="17472" y="198234"/>
                  </a:lnTo>
                  <a:lnTo>
                    <a:pt x="17291" y="197372"/>
                  </a:lnTo>
                  <a:lnTo>
                    <a:pt x="17064" y="196555"/>
                  </a:lnTo>
                  <a:lnTo>
                    <a:pt x="16882" y="195693"/>
                  </a:lnTo>
                  <a:lnTo>
                    <a:pt x="16655" y="194830"/>
                  </a:lnTo>
                  <a:lnTo>
                    <a:pt x="16474" y="194013"/>
                  </a:lnTo>
                  <a:lnTo>
                    <a:pt x="16292" y="193151"/>
                  </a:lnTo>
                  <a:lnTo>
                    <a:pt x="16065" y="192334"/>
                  </a:lnTo>
                  <a:lnTo>
                    <a:pt x="15884" y="191472"/>
                  </a:lnTo>
                  <a:lnTo>
                    <a:pt x="15702" y="190655"/>
                  </a:lnTo>
                  <a:lnTo>
                    <a:pt x="15521" y="189793"/>
                  </a:lnTo>
                  <a:lnTo>
                    <a:pt x="15294" y="188976"/>
                  </a:lnTo>
                  <a:lnTo>
                    <a:pt x="15112" y="188114"/>
                  </a:lnTo>
                  <a:lnTo>
                    <a:pt x="14931" y="187297"/>
                  </a:lnTo>
                  <a:lnTo>
                    <a:pt x="14749" y="186434"/>
                  </a:lnTo>
                  <a:lnTo>
                    <a:pt x="14568" y="185617"/>
                  </a:lnTo>
                  <a:lnTo>
                    <a:pt x="14386" y="184755"/>
                  </a:lnTo>
                  <a:lnTo>
                    <a:pt x="14204" y="183938"/>
                  </a:lnTo>
                  <a:lnTo>
                    <a:pt x="14023" y="183076"/>
                  </a:lnTo>
                  <a:lnTo>
                    <a:pt x="13887" y="182259"/>
                  </a:lnTo>
                  <a:lnTo>
                    <a:pt x="13705" y="181397"/>
                  </a:lnTo>
                  <a:lnTo>
                    <a:pt x="13524" y="180580"/>
                  </a:lnTo>
                  <a:lnTo>
                    <a:pt x="13342" y="179718"/>
                  </a:lnTo>
                  <a:lnTo>
                    <a:pt x="13161" y="178901"/>
                  </a:lnTo>
                  <a:lnTo>
                    <a:pt x="13025" y="178038"/>
                  </a:lnTo>
                  <a:lnTo>
                    <a:pt x="12843" y="177222"/>
                  </a:lnTo>
                  <a:lnTo>
                    <a:pt x="12661" y="176359"/>
                  </a:lnTo>
                  <a:lnTo>
                    <a:pt x="12525" y="175542"/>
                  </a:lnTo>
                  <a:lnTo>
                    <a:pt x="12344" y="174680"/>
                  </a:lnTo>
                  <a:lnTo>
                    <a:pt x="12208" y="173863"/>
                  </a:lnTo>
                  <a:lnTo>
                    <a:pt x="12026" y="173001"/>
                  </a:lnTo>
                  <a:lnTo>
                    <a:pt x="11890" y="172184"/>
                  </a:lnTo>
                  <a:lnTo>
                    <a:pt x="11708" y="171322"/>
                  </a:lnTo>
                  <a:lnTo>
                    <a:pt x="11572" y="170505"/>
                  </a:lnTo>
                  <a:lnTo>
                    <a:pt x="11436" y="169643"/>
                  </a:lnTo>
                  <a:lnTo>
                    <a:pt x="11255" y="168826"/>
                  </a:lnTo>
                  <a:lnTo>
                    <a:pt x="11118" y="167963"/>
                  </a:lnTo>
                  <a:lnTo>
                    <a:pt x="10982" y="167146"/>
                  </a:lnTo>
                  <a:lnTo>
                    <a:pt x="10846" y="166284"/>
                  </a:lnTo>
                  <a:lnTo>
                    <a:pt x="10665" y="165467"/>
                  </a:lnTo>
                  <a:lnTo>
                    <a:pt x="10528" y="164605"/>
                  </a:lnTo>
                  <a:lnTo>
                    <a:pt x="10392" y="163788"/>
                  </a:lnTo>
                  <a:lnTo>
                    <a:pt x="10256" y="162926"/>
                  </a:lnTo>
                  <a:lnTo>
                    <a:pt x="10120" y="162109"/>
                  </a:lnTo>
                  <a:lnTo>
                    <a:pt x="9984" y="161247"/>
                  </a:lnTo>
                  <a:lnTo>
                    <a:pt x="9848" y="160430"/>
                  </a:lnTo>
                  <a:lnTo>
                    <a:pt x="9712" y="159567"/>
                  </a:lnTo>
                  <a:lnTo>
                    <a:pt x="9575" y="158750"/>
                  </a:lnTo>
                  <a:lnTo>
                    <a:pt x="9439" y="157888"/>
                  </a:lnTo>
                  <a:lnTo>
                    <a:pt x="9303" y="157071"/>
                  </a:lnTo>
                  <a:lnTo>
                    <a:pt x="9167" y="156209"/>
                  </a:lnTo>
                  <a:lnTo>
                    <a:pt x="9076" y="155392"/>
                  </a:lnTo>
                  <a:lnTo>
                    <a:pt x="8940" y="154530"/>
                  </a:lnTo>
                  <a:lnTo>
                    <a:pt x="8804" y="153713"/>
                  </a:lnTo>
                  <a:lnTo>
                    <a:pt x="8668" y="152851"/>
                  </a:lnTo>
                  <a:lnTo>
                    <a:pt x="8577" y="152034"/>
                  </a:lnTo>
                  <a:lnTo>
                    <a:pt x="8441" y="151171"/>
                  </a:lnTo>
                  <a:lnTo>
                    <a:pt x="8305" y="150355"/>
                  </a:lnTo>
                  <a:lnTo>
                    <a:pt x="8214" y="149492"/>
                  </a:lnTo>
                  <a:lnTo>
                    <a:pt x="8078" y="148675"/>
                  </a:lnTo>
                  <a:lnTo>
                    <a:pt x="7987" y="147813"/>
                  </a:lnTo>
                  <a:lnTo>
                    <a:pt x="7851" y="146996"/>
                  </a:lnTo>
                  <a:lnTo>
                    <a:pt x="7760" y="146134"/>
                  </a:lnTo>
                  <a:lnTo>
                    <a:pt x="7624" y="145317"/>
                  </a:lnTo>
                  <a:lnTo>
                    <a:pt x="7533" y="144455"/>
                  </a:lnTo>
                  <a:lnTo>
                    <a:pt x="7397" y="143638"/>
                  </a:lnTo>
                  <a:lnTo>
                    <a:pt x="7306" y="142776"/>
                  </a:lnTo>
                  <a:lnTo>
                    <a:pt x="7170" y="141959"/>
                  </a:lnTo>
                  <a:lnTo>
                    <a:pt x="7079" y="141096"/>
                  </a:lnTo>
                  <a:lnTo>
                    <a:pt x="6989" y="140279"/>
                  </a:lnTo>
                  <a:lnTo>
                    <a:pt x="6898" y="139417"/>
                  </a:lnTo>
                  <a:lnTo>
                    <a:pt x="6762" y="138600"/>
                  </a:lnTo>
                  <a:lnTo>
                    <a:pt x="6671" y="137738"/>
                  </a:lnTo>
                  <a:lnTo>
                    <a:pt x="6580" y="136921"/>
                  </a:lnTo>
                  <a:lnTo>
                    <a:pt x="6489" y="136059"/>
                  </a:lnTo>
                  <a:lnTo>
                    <a:pt x="6399" y="135242"/>
                  </a:lnTo>
                  <a:lnTo>
                    <a:pt x="6308" y="134380"/>
                  </a:lnTo>
                  <a:lnTo>
                    <a:pt x="6172" y="133563"/>
                  </a:lnTo>
                  <a:lnTo>
                    <a:pt x="6081" y="132700"/>
                  </a:lnTo>
                  <a:lnTo>
                    <a:pt x="5990" y="131884"/>
                  </a:lnTo>
                  <a:lnTo>
                    <a:pt x="5899" y="131021"/>
                  </a:lnTo>
                  <a:lnTo>
                    <a:pt x="5809" y="130204"/>
                  </a:lnTo>
                  <a:lnTo>
                    <a:pt x="5718" y="129342"/>
                  </a:lnTo>
                  <a:lnTo>
                    <a:pt x="5627" y="128525"/>
                  </a:lnTo>
                  <a:lnTo>
                    <a:pt x="5582" y="127663"/>
                  </a:lnTo>
                  <a:lnTo>
                    <a:pt x="5491" y="126846"/>
                  </a:lnTo>
                  <a:lnTo>
                    <a:pt x="5400" y="125984"/>
                  </a:lnTo>
                  <a:lnTo>
                    <a:pt x="5309" y="125167"/>
                  </a:lnTo>
                  <a:lnTo>
                    <a:pt x="5219" y="124305"/>
                  </a:lnTo>
                  <a:lnTo>
                    <a:pt x="5128" y="123488"/>
                  </a:lnTo>
                  <a:lnTo>
                    <a:pt x="5082" y="122625"/>
                  </a:lnTo>
                  <a:lnTo>
                    <a:pt x="4992" y="121808"/>
                  </a:lnTo>
                  <a:lnTo>
                    <a:pt x="4901" y="120946"/>
                  </a:lnTo>
                  <a:lnTo>
                    <a:pt x="4810" y="120129"/>
                  </a:lnTo>
                  <a:lnTo>
                    <a:pt x="4765" y="119267"/>
                  </a:lnTo>
                  <a:lnTo>
                    <a:pt x="4674" y="118450"/>
                  </a:lnTo>
                  <a:lnTo>
                    <a:pt x="4583" y="117588"/>
                  </a:lnTo>
                  <a:lnTo>
                    <a:pt x="4538" y="116771"/>
                  </a:lnTo>
                  <a:lnTo>
                    <a:pt x="4447" y="115909"/>
                  </a:lnTo>
                  <a:lnTo>
                    <a:pt x="4402" y="115046"/>
                  </a:lnTo>
                  <a:lnTo>
                    <a:pt x="4311" y="114229"/>
                  </a:lnTo>
                  <a:lnTo>
                    <a:pt x="4220" y="113367"/>
                  </a:lnTo>
                  <a:lnTo>
                    <a:pt x="4175" y="112550"/>
                  </a:lnTo>
                  <a:lnTo>
                    <a:pt x="4084" y="111688"/>
                  </a:lnTo>
                  <a:lnTo>
                    <a:pt x="4039" y="110871"/>
                  </a:lnTo>
                  <a:lnTo>
                    <a:pt x="3993" y="110009"/>
                  </a:lnTo>
                  <a:lnTo>
                    <a:pt x="3902" y="109192"/>
                  </a:lnTo>
                  <a:lnTo>
                    <a:pt x="3857" y="108330"/>
                  </a:lnTo>
                  <a:lnTo>
                    <a:pt x="3766" y="107513"/>
                  </a:lnTo>
                  <a:lnTo>
                    <a:pt x="3721" y="106650"/>
                  </a:lnTo>
                  <a:lnTo>
                    <a:pt x="3676" y="105833"/>
                  </a:lnTo>
                  <a:lnTo>
                    <a:pt x="3585" y="104971"/>
                  </a:lnTo>
                  <a:lnTo>
                    <a:pt x="3539" y="104154"/>
                  </a:lnTo>
                  <a:lnTo>
                    <a:pt x="3494" y="103292"/>
                  </a:lnTo>
                  <a:lnTo>
                    <a:pt x="3403" y="102475"/>
                  </a:lnTo>
                  <a:lnTo>
                    <a:pt x="3358" y="101613"/>
                  </a:lnTo>
                  <a:lnTo>
                    <a:pt x="3312" y="100796"/>
                  </a:lnTo>
                  <a:lnTo>
                    <a:pt x="3267" y="99934"/>
                  </a:lnTo>
                  <a:lnTo>
                    <a:pt x="3176" y="99117"/>
                  </a:lnTo>
                  <a:lnTo>
                    <a:pt x="3131" y="98254"/>
                  </a:lnTo>
                  <a:lnTo>
                    <a:pt x="3086" y="97438"/>
                  </a:lnTo>
                  <a:lnTo>
                    <a:pt x="3040" y="96575"/>
                  </a:lnTo>
                  <a:lnTo>
                    <a:pt x="2995" y="95758"/>
                  </a:lnTo>
                  <a:lnTo>
                    <a:pt x="2949" y="94896"/>
                  </a:lnTo>
                  <a:lnTo>
                    <a:pt x="2859" y="94079"/>
                  </a:lnTo>
                  <a:lnTo>
                    <a:pt x="2813" y="93217"/>
                  </a:lnTo>
                  <a:lnTo>
                    <a:pt x="2768" y="92400"/>
                  </a:lnTo>
                </a:path>
                <a:path w="1235075" h="839469">
                  <a:moveTo>
                    <a:pt x="2768" y="92400"/>
                  </a:moveTo>
                  <a:lnTo>
                    <a:pt x="2723" y="91538"/>
                  </a:lnTo>
                  <a:lnTo>
                    <a:pt x="2677" y="90721"/>
                  </a:lnTo>
                  <a:lnTo>
                    <a:pt x="2632" y="89859"/>
                  </a:lnTo>
                  <a:lnTo>
                    <a:pt x="2586" y="89042"/>
                  </a:lnTo>
                  <a:lnTo>
                    <a:pt x="2541" y="88179"/>
                  </a:lnTo>
                  <a:lnTo>
                    <a:pt x="2496" y="87362"/>
                  </a:lnTo>
                  <a:lnTo>
                    <a:pt x="2450" y="86500"/>
                  </a:lnTo>
                  <a:lnTo>
                    <a:pt x="2405" y="85683"/>
                  </a:lnTo>
                  <a:lnTo>
                    <a:pt x="2359" y="84821"/>
                  </a:lnTo>
                  <a:lnTo>
                    <a:pt x="2314" y="84004"/>
                  </a:lnTo>
                  <a:lnTo>
                    <a:pt x="2269" y="83142"/>
                  </a:lnTo>
                  <a:lnTo>
                    <a:pt x="2269" y="82325"/>
                  </a:lnTo>
                  <a:lnTo>
                    <a:pt x="2223" y="81463"/>
                  </a:lnTo>
                  <a:lnTo>
                    <a:pt x="2178" y="80646"/>
                  </a:lnTo>
                  <a:lnTo>
                    <a:pt x="2133" y="79783"/>
                  </a:lnTo>
                  <a:lnTo>
                    <a:pt x="2087" y="78967"/>
                  </a:lnTo>
                  <a:lnTo>
                    <a:pt x="2042" y="78104"/>
                  </a:lnTo>
                  <a:lnTo>
                    <a:pt x="1996" y="77287"/>
                  </a:lnTo>
                  <a:lnTo>
                    <a:pt x="1996" y="76425"/>
                  </a:lnTo>
                  <a:lnTo>
                    <a:pt x="1951" y="75608"/>
                  </a:lnTo>
                  <a:lnTo>
                    <a:pt x="1906" y="74746"/>
                  </a:lnTo>
                  <a:lnTo>
                    <a:pt x="1860" y="73929"/>
                  </a:lnTo>
                  <a:lnTo>
                    <a:pt x="1860" y="73067"/>
                  </a:lnTo>
                  <a:lnTo>
                    <a:pt x="1815" y="72250"/>
                  </a:lnTo>
                  <a:lnTo>
                    <a:pt x="1769" y="71388"/>
                  </a:lnTo>
                  <a:lnTo>
                    <a:pt x="1724" y="70571"/>
                  </a:lnTo>
                  <a:lnTo>
                    <a:pt x="1724" y="69708"/>
                  </a:lnTo>
                  <a:lnTo>
                    <a:pt x="1679" y="68891"/>
                  </a:lnTo>
                  <a:lnTo>
                    <a:pt x="1633" y="68029"/>
                  </a:lnTo>
                  <a:lnTo>
                    <a:pt x="1633" y="67212"/>
                  </a:lnTo>
                  <a:lnTo>
                    <a:pt x="1588" y="66350"/>
                  </a:lnTo>
                  <a:lnTo>
                    <a:pt x="1543" y="65533"/>
                  </a:lnTo>
                  <a:lnTo>
                    <a:pt x="1543" y="64671"/>
                  </a:lnTo>
                  <a:lnTo>
                    <a:pt x="1497" y="63854"/>
                  </a:lnTo>
                  <a:lnTo>
                    <a:pt x="1452" y="62992"/>
                  </a:lnTo>
                  <a:lnTo>
                    <a:pt x="1452" y="62175"/>
                  </a:lnTo>
                  <a:lnTo>
                    <a:pt x="1406" y="61312"/>
                  </a:lnTo>
                  <a:lnTo>
                    <a:pt x="1361" y="60496"/>
                  </a:lnTo>
                  <a:lnTo>
                    <a:pt x="1361" y="59633"/>
                  </a:lnTo>
                  <a:lnTo>
                    <a:pt x="1316" y="58816"/>
                  </a:lnTo>
                  <a:lnTo>
                    <a:pt x="1316" y="57954"/>
                  </a:lnTo>
                  <a:lnTo>
                    <a:pt x="1270" y="57137"/>
                  </a:lnTo>
                  <a:lnTo>
                    <a:pt x="1270" y="56275"/>
                  </a:lnTo>
                  <a:lnTo>
                    <a:pt x="1225" y="55458"/>
                  </a:lnTo>
                  <a:lnTo>
                    <a:pt x="1225" y="54596"/>
                  </a:lnTo>
                  <a:lnTo>
                    <a:pt x="1179" y="53779"/>
                  </a:lnTo>
                  <a:lnTo>
                    <a:pt x="1179" y="52916"/>
                  </a:lnTo>
                  <a:lnTo>
                    <a:pt x="1134" y="52100"/>
                  </a:lnTo>
                  <a:lnTo>
                    <a:pt x="1134" y="51237"/>
                  </a:lnTo>
                  <a:lnTo>
                    <a:pt x="1089" y="50420"/>
                  </a:lnTo>
                  <a:lnTo>
                    <a:pt x="1089" y="49558"/>
                  </a:lnTo>
                  <a:lnTo>
                    <a:pt x="1043" y="48741"/>
                  </a:lnTo>
                  <a:lnTo>
                    <a:pt x="1043" y="47879"/>
                  </a:lnTo>
                  <a:lnTo>
                    <a:pt x="998" y="47062"/>
                  </a:lnTo>
                  <a:lnTo>
                    <a:pt x="998" y="46200"/>
                  </a:lnTo>
                  <a:lnTo>
                    <a:pt x="953" y="45383"/>
                  </a:lnTo>
                  <a:lnTo>
                    <a:pt x="953" y="44521"/>
                  </a:lnTo>
                  <a:lnTo>
                    <a:pt x="953" y="43704"/>
                  </a:lnTo>
                  <a:lnTo>
                    <a:pt x="907" y="42841"/>
                  </a:lnTo>
                  <a:lnTo>
                    <a:pt x="907" y="42024"/>
                  </a:lnTo>
                  <a:lnTo>
                    <a:pt x="862" y="41162"/>
                  </a:lnTo>
                  <a:lnTo>
                    <a:pt x="862" y="40345"/>
                  </a:lnTo>
                  <a:lnTo>
                    <a:pt x="862" y="39483"/>
                  </a:lnTo>
                  <a:lnTo>
                    <a:pt x="816" y="38666"/>
                  </a:lnTo>
                  <a:lnTo>
                    <a:pt x="816" y="37804"/>
                  </a:lnTo>
                  <a:lnTo>
                    <a:pt x="771" y="36987"/>
                  </a:lnTo>
                  <a:lnTo>
                    <a:pt x="771" y="36125"/>
                  </a:lnTo>
                  <a:lnTo>
                    <a:pt x="771" y="35308"/>
                  </a:lnTo>
                  <a:lnTo>
                    <a:pt x="726" y="34445"/>
                  </a:lnTo>
                  <a:lnTo>
                    <a:pt x="726" y="33583"/>
                  </a:lnTo>
                  <a:lnTo>
                    <a:pt x="726" y="32766"/>
                  </a:lnTo>
                  <a:lnTo>
                    <a:pt x="680" y="31904"/>
                  </a:lnTo>
                  <a:lnTo>
                    <a:pt x="680" y="31087"/>
                  </a:lnTo>
                  <a:lnTo>
                    <a:pt x="680" y="30225"/>
                  </a:lnTo>
                  <a:lnTo>
                    <a:pt x="635" y="29408"/>
                  </a:lnTo>
                  <a:lnTo>
                    <a:pt x="635" y="28546"/>
                  </a:lnTo>
                  <a:lnTo>
                    <a:pt x="635" y="27729"/>
                  </a:lnTo>
                  <a:lnTo>
                    <a:pt x="635" y="26866"/>
                  </a:lnTo>
                  <a:lnTo>
                    <a:pt x="589" y="26050"/>
                  </a:lnTo>
                  <a:lnTo>
                    <a:pt x="589" y="25187"/>
                  </a:lnTo>
                  <a:lnTo>
                    <a:pt x="589" y="24370"/>
                  </a:lnTo>
                  <a:lnTo>
                    <a:pt x="544" y="23508"/>
                  </a:lnTo>
                  <a:lnTo>
                    <a:pt x="544" y="22691"/>
                  </a:lnTo>
                  <a:lnTo>
                    <a:pt x="544" y="21829"/>
                  </a:lnTo>
                  <a:lnTo>
                    <a:pt x="544" y="21012"/>
                  </a:lnTo>
                  <a:lnTo>
                    <a:pt x="499" y="20150"/>
                  </a:lnTo>
                  <a:lnTo>
                    <a:pt x="499" y="19333"/>
                  </a:lnTo>
                  <a:lnTo>
                    <a:pt x="499" y="18471"/>
                  </a:lnTo>
                  <a:lnTo>
                    <a:pt x="499" y="17654"/>
                  </a:lnTo>
                  <a:lnTo>
                    <a:pt x="453" y="16791"/>
                  </a:lnTo>
                  <a:lnTo>
                    <a:pt x="453" y="15974"/>
                  </a:lnTo>
                  <a:lnTo>
                    <a:pt x="453" y="15112"/>
                  </a:lnTo>
                  <a:lnTo>
                    <a:pt x="453" y="14295"/>
                  </a:lnTo>
                  <a:lnTo>
                    <a:pt x="453" y="13433"/>
                  </a:lnTo>
                  <a:lnTo>
                    <a:pt x="408" y="12616"/>
                  </a:lnTo>
                  <a:lnTo>
                    <a:pt x="408" y="11754"/>
                  </a:lnTo>
                  <a:lnTo>
                    <a:pt x="408" y="10937"/>
                  </a:lnTo>
                  <a:lnTo>
                    <a:pt x="408" y="10075"/>
                  </a:lnTo>
                  <a:lnTo>
                    <a:pt x="363" y="9258"/>
                  </a:lnTo>
                  <a:lnTo>
                    <a:pt x="363" y="5037"/>
                  </a:lnTo>
                  <a:lnTo>
                    <a:pt x="317" y="4220"/>
                  </a:lnTo>
                  <a:lnTo>
                    <a:pt x="317" y="3358"/>
                  </a:lnTo>
                  <a:lnTo>
                    <a:pt x="317" y="2541"/>
                  </a:lnTo>
                  <a:lnTo>
                    <a:pt x="317" y="1679"/>
                  </a:lnTo>
                  <a:lnTo>
                    <a:pt x="317" y="862"/>
                  </a:lnTo>
                  <a:lnTo>
                    <a:pt x="317" y="0"/>
                  </a:lnTo>
                </a:path>
                <a:path w="1235075" h="839469">
                  <a:moveTo>
                    <a:pt x="0" y="839002"/>
                  </a:moveTo>
                  <a:lnTo>
                    <a:pt x="0" y="839002"/>
                  </a:lnTo>
                  <a:lnTo>
                    <a:pt x="111098" y="839002"/>
                  </a:lnTo>
                  <a:lnTo>
                    <a:pt x="123442" y="838956"/>
                  </a:lnTo>
                  <a:lnTo>
                    <a:pt x="135787" y="838956"/>
                  </a:lnTo>
                  <a:lnTo>
                    <a:pt x="148131" y="838956"/>
                  </a:lnTo>
                  <a:lnTo>
                    <a:pt x="160475" y="838911"/>
                  </a:lnTo>
                  <a:lnTo>
                    <a:pt x="209852" y="838639"/>
                  </a:lnTo>
                  <a:lnTo>
                    <a:pt x="259229" y="837731"/>
                  </a:lnTo>
                  <a:lnTo>
                    <a:pt x="308606" y="835326"/>
                  </a:lnTo>
                  <a:lnTo>
                    <a:pt x="357983" y="829789"/>
                  </a:lnTo>
                  <a:lnTo>
                    <a:pt x="407361" y="819260"/>
                  </a:lnTo>
                  <a:lnTo>
                    <a:pt x="444393" y="807596"/>
                  </a:lnTo>
                  <a:lnTo>
                    <a:pt x="481472" y="793301"/>
                  </a:lnTo>
                  <a:lnTo>
                    <a:pt x="506160" y="783180"/>
                  </a:lnTo>
                  <a:lnTo>
                    <a:pt x="518504" y="778233"/>
                  </a:lnTo>
                  <a:lnTo>
                    <a:pt x="555537" y="765163"/>
                  </a:lnTo>
                  <a:lnTo>
                    <a:pt x="604914" y="755723"/>
                  </a:lnTo>
                  <a:lnTo>
                    <a:pt x="617259" y="755315"/>
                  </a:lnTo>
                  <a:lnTo>
                    <a:pt x="629603" y="755723"/>
                  </a:lnTo>
                  <a:lnTo>
                    <a:pt x="678980" y="765163"/>
                  </a:lnTo>
                  <a:lnTo>
                    <a:pt x="716013" y="778233"/>
                  </a:lnTo>
                  <a:lnTo>
                    <a:pt x="740701" y="788263"/>
                  </a:lnTo>
                  <a:lnTo>
                    <a:pt x="753046" y="793301"/>
                  </a:lnTo>
                  <a:lnTo>
                    <a:pt x="790078" y="807596"/>
                  </a:lnTo>
                  <a:lnTo>
                    <a:pt x="827111" y="819260"/>
                  </a:lnTo>
                  <a:lnTo>
                    <a:pt x="876488" y="829789"/>
                  </a:lnTo>
                  <a:lnTo>
                    <a:pt x="925865" y="835326"/>
                  </a:lnTo>
                  <a:lnTo>
                    <a:pt x="975243" y="837731"/>
                  </a:lnTo>
                  <a:lnTo>
                    <a:pt x="1024665" y="838639"/>
                  </a:lnTo>
                  <a:lnTo>
                    <a:pt x="1074042" y="838911"/>
                  </a:lnTo>
                  <a:lnTo>
                    <a:pt x="1086386" y="838956"/>
                  </a:lnTo>
                  <a:lnTo>
                    <a:pt x="1098731" y="838956"/>
                  </a:lnTo>
                  <a:lnTo>
                    <a:pt x="1111075" y="838956"/>
                  </a:lnTo>
                  <a:lnTo>
                    <a:pt x="1123419" y="839002"/>
                  </a:lnTo>
                  <a:lnTo>
                    <a:pt x="1222173" y="839002"/>
                  </a:lnTo>
                  <a:lnTo>
                    <a:pt x="1234518" y="839002"/>
                  </a:lnTo>
                </a:path>
              </a:pathLst>
            </a:custGeom>
            <a:ln w="48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3" name="object 2013"/>
            <p:cNvSpPr/>
            <p:nvPr/>
          </p:nvSpPr>
          <p:spPr>
            <a:xfrm>
              <a:off x="532163" y="1909996"/>
              <a:ext cx="1358265" cy="923290"/>
            </a:xfrm>
            <a:custGeom>
              <a:avLst/>
              <a:gdLst/>
              <a:ahLst/>
              <a:cxnLst/>
              <a:rect l="l" t="t" r="r" b="b"/>
              <a:pathLst>
                <a:path w="1358264" h="923289">
                  <a:moveTo>
                    <a:pt x="0" y="922870"/>
                  </a:moveTo>
                  <a:lnTo>
                    <a:pt x="1358006" y="922870"/>
                  </a:lnTo>
                  <a:lnTo>
                    <a:pt x="1358006" y="0"/>
                  </a:lnTo>
                  <a:lnTo>
                    <a:pt x="0" y="0"/>
                  </a:lnTo>
                  <a:lnTo>
                    <a:pt x="0" y="922870"/>
                  </a:lnTo>
                  <a:close/>
                </a:path>
              </a:pathLst>
            </a:custGeom>
            <a:ln w="485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4" name="object 2014"/>
          <p:cNvSpPr txBox="1"/>
          <p:nvPr/>
        </p:nvSpPr>
        <p:spPr>
          <a:xfrm>
            <a:off x="556310" y="4918528"/>
            <a:ext cx="221043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−10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2015" name="object 2015"/>
          <p:cNvSpPr txBox="1"/>
          <p:nvPr/>
        </p:nvSpPr>
        <p:spPr>
          <a:xfrm>
            <a:off x="616330" y="4606552"/>
            <a:ext cx="161531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−5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2016" name="object 2016"/>
          <p:cNvSpPr txBox="1"/>
          <p:nvPr/>
        </p:nvSpPr>
        <p:spPr>
          <a:xfrm>
            <a:off x="679453" y="4294511"/>
            <a:ext cx="98241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74" dirty="0">
                <a:solidFill>
                  <a:srgbClr val="4D4D4D"/>
                </a:solidFill>
                <a:latin typeface="Microsoft Sans Serif"/>
                <a:cs typeface="Microsoft Sans Serif"/>
              </a:rPr>
              <a:t>0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2017" name="object 2017"/>
          <p:cNvSpPr txBox="1"/>
          <p:nvPr/>
        </p:nvSpPr>
        <p:spPr>
          <a:xfrm>
            <a:off x="679453" y="3982470"/>
            <a:ext cx="98241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74" dirty="0">
                <a:solidFill>
                  <a:srgbClr val="4D4D4D"/>
                </a:solidFill>
                <a:latin typeface="Microsoft Sans Serif"/>
                <a:cs typeface="Microsoft Sans Serif"/>
              </a:rPr>
              <a:t>5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2018" name="object 2018"/>
          <p:cNvSpPr txBox="1"/>
          <p:nvPr/>
        </p:nvSpPr>
        <p:spPr>
          <a:xfrm>
            <a:off x="619366" y="3670493"/>
            <a:ext cx="158698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10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2019" name="object 2019"/>
          <p:cNvSpPr/>
          <p:nvPr/>
        </p:nvSpPr>
        <p:spPr>
          <a:xfrm>
            <a:off x="773150" y="3758586"/>
            <a:ext cx="1946879" cy="1329090"/>
          </a:xfrm>
          <a:custGeom>
            <a:avLst/>
            <a:gdLst/>
            <a:ahLst/>
            <a:cxnLst/>
            <a:rect l="l" t="t" r="r" b="b"/>
            <a:pathLst>
              <a:path w="1308735" h="893444">
                <a:moveTo>
                  <a:pt x="0" y="839002"/>
                </a:moveTo>
                <a:lnTo>
                  <a:pt x="12435" y="839002"/>
                </a:lnTo>
              </a:path>
              <a:path w="1308735" h="893444">
                <a:moveTo>
                  <a:pt x="0" y="629240"/>
                </a:moveTo>
                <a:lnTo>
                  <a:pt x="12435" y="629240"/>
                </a:lnTo>
              </a:path>
              <a:path w="1308735" h="893444">
                <a:moveTo>
                  <a:pt x="0" y="419523"/>
                </a:moveTo>
                <a:lnTo>
                  <a:pt x="12435" y="419523"/>
                </a:lnTo>
              </a:path>
              <a:path w="1308735" h="893444">
                <a:moveTo>
                  <a:pt x="0" y="209761"/>
                </a:moveTo>
                <a:lnTo>
                  <a:pt x="12435" y="209761"/>
                </a:lnTo>
              </a:path>
              <a:path w="1308735" h="893444">
                <a:moveTo>
                  <a:pt x="0" y="0"/>
                </a:moveTo>
                <a:lnTo>
                  <a:pt x="12435" y="0"/>
                </a:lnTo>
              </a:path>
              <a:path w="1308735" h="893444">
                <a:moveTo>
                  <a:pt x="74201" y="893371"/>
                </a:moveTo>
                <a:lnTo>
                  <a:pt x="74201" y="880936"/>
                </a:lnTo>
              </a:path>
              <a:path w="1308735" h="893444">
                <a:moveTo>
                  <a:pt x="382808" y="893371"/>
                </a:moveTo>
                <a:lnTo>
                  <a:pt x="382808" y="880936"/>
                </a:lnTo>
              </a:path>
              <a:path w="1308735" h="893444">
                <a:moveTo>
                  <a:pt x="691460" y="893371"/>
                </a:moveTo>
                <a:lnTo>
                  <a:pt x="691460" y="880936"/>
                </a:lnTo>
              </a:path>
              <a:path w="1308735" h="893444">
                <a:moveTo>
                  <a:pt x="1000067" y="893371"/>
                </a:moveTo>
                <a:lnTo>
                  <a:pt x="1000067" y="880936"/>
                </a:lnTo>
              </a:path>
              <a:path w="1308735" h="893444">
                <a:moveTo>
                  <a:pt x="1308720" y="893371"/>
                </a:moveTo>
                <a:lnTo>
                  <a:pt x="1308720" y="880936"/>
                </a:lnTo>
              </a:path>
            </a:pathLst>
          </a:custGeom>
          <a:ln w="485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0" name="object 2020"/>
          <p:cNvSpPr txBox="1"/>
          <p:nvPr/>
        </p:nvSpPr>
        <p:spPr>
          <a:xfrm>
            <a:off x="773026" y="5053012"/>
            <a:ext cx="221043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−10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2021" name="object 2021"/>
          <p:cNvSpPr txBox="1"/>
          <p:nvPr/>
        </p:nvSpPr>
        <p:spPr>
          <a:xfrm>
            <a:off x="1262154" y="5053012"/>
            <a:ext cx="161531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−5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2022" name="object 2022"/>
          <p:cNvSpPr txBox="1"/>
          <p:nvPr/>
        </p:nvSpPr>
        <p:spPr>
          <a:xfrm>
            <a:off x="2211986" y="5053013"/>
            <a:ext cx="98241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74" dirty="0">
                <a:solidFill>
                  <a:srgbClr val="4D4D4D"/>
                </a:solidFill>
                <a:latin typeface="Microsoft Sans Serif"/>
                <a:cs typeface="Microsoft Sans Serif"/>
              </a:rPr>
              <a:t>5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2023" name="object 2023"/>
          <p:cNvSpPr txBox="1"/>
          <p:nvPr/>
        </p:nvSpPr>
        <p:spPr>
          <a:xfrm>
            <a:off x="2641027" y="5053012"/>
            <a:ext cx="158698" cy="14876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818" spc="-37" dirty="0">
                <a:solidFill>
                  <a:srgbClr val="4D4D4D"/>
                </a:solidFill>
                <a:latin typeface="Microsoft Sans Serif"/>
                <a:cs typeface="Microsoft Sans Serif"/>
              </a:rPr>
              <a:t>10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2024" name="object 2024"/>
          <p:cNvSpPr txBox="1"/>
          <p:nvPr/>
        </p:nvSpPr>
        <p:spPr>
          <a:xfrm>
            <a:off x="1752833" y="5053013"/>
            <a:ext cx="98241" cy="279373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lnSpc>
                <a:spcPts val="960"/>
              </a:lnSpc>
              <a:spcBef>
                <a:spcPts val="179"/>
              </a:spcBef>
            </a:pPr>
            <a:r>
              <a:rPr sz="818" spc="-74" dirty="0">
                <a:solidFill>
                  <a:srgbClr val="4D4D4D"/>
                </a:solidFill>
                <a:latin typeface="Microsoft Sans Serif"/>
                <a:cs typeface="Microsoft Sans Serif"/>
              </a:rPr>
              <a:t>0</a:t>
            </a:r>
            <a:endParaRPr sz="818">
              <a:latin typeface="Microsoft Sans Serif"/>
              <a:cs typeface="Microsoft Sans Serif"/>
            </a:endParaRPr>
          </a:p>
          <a:p>
            <a:pPr marL="21725">
              <a:lnSpc>
                <a:spcPts val="960"/>
              </a:lnSpc>
            </a:pPr>
            <a:r>
              <a:rPr sz="818" spc="-74" dirty="0">
                <a:latin typeface="Microsoft Sans Serif"/>
                <a:cs typeface="Microsoft Sans Serif"/>
              </a:rPr>
              <a:t>x</a:t>
            </a:r>
            <a:endParaRPr sz="818">
              <a:latin typeface="Microsoft Sans Serif"/>
              <a:cs typeface="Microsoft Sans Serif"/>
            </a:endParaRPr>
          </a:p>
        </p:txBody>
      </p:sp>
      <p:sp>
        <p:nvSpPr>
          <p:cNvPr id="2025" name="object 2025"/>
          <p:cNvSpPr txBox="1"/>
          <p:nvPr/>
        </p:nvSpPr>
        <p:spPr>
          <a:xfrm>
            <a:off x="430870" y="4336773"/>
            <a:ext cx="128240" cy="9257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8893">
              <a:lnSpc>
                <a:spcPts val="967"/>
              </a:lnSpc>
            </a:pPr>
            <a:r>
              <a:rPr sz="818" spc="-74" dirty="0">
                <a:latin typeface="Microsoft Sans Serif"/>
                <a:cs typeface="Microsoft Sans Serif"/>
              </a:rPr>
              <a:t>y</a:t>
            </a:r>
            <a:endParaRPr sz="818">
              <a:latin typeface="Microsoft Sans Serif"/>
              <a:cs typeface="Microsoft Sans Serif"/>
            </a:endParaRPr>
          </a:p>
        </p:txBody>
      </p:sp>
      <p:pic>
        <p:nvPicPr>
          <p:cNvPr id="2026" name="object 20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1968" y="3621466"/>
            <a:ext cx="106988" cy="106988"/>
          </a:xfrm>
          <a:prstGeom prst="rect">
            <a:avLst/>
          </a:prstGeom>
        </p:spPr>
      </p:pic>
      <p:pic>
        <p:nvPicPr>
          <p:cNvPr id="2027" name="object 20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1968" y="4129926"/>
            <a:ext cx="106988" cy="106988"/>
          </a:xfrm>
          <a:prstGeom prst="rect">
            <a:avLst/>
          </a:prstGeom>
        </p:spPr>
      </p:pic>
      <p:pic>
        <p:nvPicPr>
          <p:cNvPr id="2028" name="object 20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1968" y="4638386"/>
            <a:ext cx="106988" cy="106988"/>
          </a:xfrm>
          <a:prstGeom prst="rect">
            <a:avLst/>
          </a:prstGeom>
        </p:spPr>
      </p:pic>
      <p:pic>
        <p:nvPicPr>
          <p:cNvPr id="2029" name="object 20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71968" y="5146846"/>
            <a:ext cx="106988" cy="106988"/>
          </a:xfrm>
          <a:prstGeom prst="rect">
            <a:avLst/>
          </a:prstGeom>
        </p:spPr>
      </p:pic>
      <p:sp>
        <p:nvSpPr>
          <p:cNvPr id="2030" name="object 2030"/>
          <p:cNvSpPr txBox="1"/>
          <p:nvPr/>
        </p:nvSpPr>
        <p:spPr>
          <a:xfrm>
            <a:off x="3250725" y="3163075"/>
            <a:ext cx="3339260" cy="2362650"/>
          </a:xfrm>
          <a:prstGeom prst="rect">
            <a:avLst/>
          </a:prstGeom>
        </p:spPr>
        <p:txBody>
          <a:bodyPr vert="horz" wrap="square" lIns="0" tIns="97297" rIns="0" bIns="0" rtlCol="0">
            <a:spAutoFit/>
          </a:bodyPr>
          <a:lstStyle/>
          <a:p>
            <a:pPr marL="18893">
              <a:spcBef>
                <a:spcPts val="766"/>
              </a:spcBef>
            </a:pPr>
            <a:r>
              <a:rPr sz="1488" b="1" dirty="0">
                <a:latin typeface="Arial"/>
                <a:cs typeface="Arial"/>
              </a:rPr>
              <a:t>Learning </a:t>
            </a:r>
            <a:r>
              <a:rPr sz="1488" b="1" spc="-15" dirty="0">
                <a:latin typeface="Arial"/>
                <a:cs typeface="Arial"/>
              </a:rPr>
              <a:t>goals</a:t>
            </a:r>
            <a:endParaRPr sz="1488">
              <a:latin typeface="Arial"/>
              <a:cs typeface="Arial"/>
            </a:endParaRPr>
          </a:p>
          <a:p>
            <a:pPr marL="430749" marR="122801">
              <a:lnSpc>
                <a:spcPct val="110800"/>
              </a:lnSpc>
              <a:spcBef>
                <a:spcPts val="417"/>
              </a:spcBef>
            </a:pPr>
            <a:r>
              <a:rPr sz="1339" dirty="0">
                <a:latin typeface="Arial MT"/>
                <a:cs typeface="Arial MT"/>
              </a:rPr>
              <a:t>Understand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structure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of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tabular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spc="-30" dirty="0">
                <a:latin typeface="Arial MT"/>
                <a:cs typeface="Arial MT"/>
              </a:rPr>
              <a:t>data </a:t>
            </a:r>
            <a:r>
              <a:rPr sz="1339" dirty="0">
                <a:latin typeface="Arial MT"/>
                <a:cs typeface="Arial MT"/>
              </a:rPr>
              <a:t>in</a:t>
            </a:r>
            <a:r>
              <a:rPr sz="1339" spc="7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ML</a:t>
            </a:r>
            <a:endParaRPr sz="1339">
              <a:latin typeface="Arial MT"/>
              <a:cs typeface="Arial MT"/>
            </a:endParaRPr>
          </a:p>
          <a:p>
            <a:pPr marL="430749" marR="7557">
              <a:lnSpc>
                <a:spcPct val="110800"/>
              </a:lnSpc>
              <a:spcBef>
                <a:spcPts val="446"/>
              </a:spcBef>
            </a:pPr>
            <a:r>
              <a:rPr sz="1339" dirty="0">
                <a:latin typeface="Arial MT"/>
                <a:cs typeface="Arial MT"/>
              </a:rPr>
              <a:t>Understand</a:t>
            </a:r>
            <a:r>
              <a:rPr sz="1339" spc="1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difference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between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target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features</a:t>
            </a:r>
            <a:endParaRPr sz="1339">
              <a:latin typeface="Arial MT"/>
              <a:cs typeface="Arial MT"/>
            </a:endParaRPr>
          </a:p>
          <a:p>
            <a:pPr marL="430749" marR="494984">
              <a:lnSpc>
                <a:spcPct val="110800"/>
              </a:lnSpc>
              <a:spcBef>
                <a:spcPts val="439"/>
              </a:spcBef>
            </a:pPr>
            <a:r>
              <a:rPr sz="1339" dirty="0">
                <a:latin typeface="Arial MT"/>
                <a:cs typeface="Arial MT"/>
              </a:rPr>
              <a:t>Understand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difference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between </a:t>
            </a:r>
            <a:r>
              <a:rPr sz="1339" dirty="0">
                <a:latin typeface="Arial MT"/>
                <a:cs typeface="Arial MT"/>
              </a:rPr>
              <a:t>labeled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unlabeled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spc="-30" dirty="0">
                <a:latin typeface="Arial MT"/>
                <a:cs typeface="Arial MT"/>
              </a:rPr>
              <a:t>data</a:t>
            </a:r>
            <a:endParaRPr sz="1339">
              <a:latin typeface="Arial MT"/>
              <a:cs typeface="Arial MT"/>
            </a:endParaRPr>
          </a:p>
          <a:p>
            <a:pPr marL="430749" marR="357067">
              <a:lnSpc>
                <a:spcPct val="110800"/>
              </a:lnSpc>
              <a:spcBef>
                <a:spcPts val="446"/>
              </a:spcBef>
            </a:pPr>
            <a:r>
              <a:rPr sz="1339" dirty="0">
                <a:latin typeface="Arial MT"/>
                <a:cs typeface="Arial MT"/>
              </a:rPr>
              <a:t>Know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concept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of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data-</a:t>
            </a:r>
            <a:r>
              <a:rPr sz="1339" spc="-15" dirty="0">
                <a:latin typeface="Arial MT"/>
                <a:cs typeface="Arial MT"/>
              </a:rPr>
              <a:t>generating process</a:t>
            </a:r>
            <a:endParaRPr sz="1339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82490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IRIS </a:t>
            </a:r>
            <a:r>
              <a:rPr spc="-89" dirty="0"/>
              <a:t>DATA</a:t>
            </a:r>
            <a:r>
              <a:rPr spc="7" dirty="0"/>
              <a:t> </a:t>
            </a:r>
            <a:r>
              <a:rPr spc="-37" dirty="0"/>
              <a:t>SET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725309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2037922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2350531"/>
            <a:ext cx="106988" cy="1069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7324" y="1229907"/>
            <a:ext cx="5208679" cy="1283013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430749" marR="7557" indent="-412802">
              <a:lnSpc>
                <a:spcPct val="137900"/>
              </a:lnSpc>
              <a:spcBef>
                <a:spcPts val="149"/>
              </a:spcBef>
            </a:pPr>
            <a:r>
              <a:rPr sz="1488" dirty="0">
                <a:latin typeface="Arial MT"/>
                <a:cs typeface="Arial MT"/>
              </a:rPr>
              <a:t>Introduced by statistician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Fisher, frequently used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toy </a:t>
            </a:r>
            <a:r>
              <a:rPr sz="1488" spc="-15" dirty="0">
                <a:latin typeface="Arial MT"/>
                <a:cs typeface="Arial MT"/>
              </a:rPr>
              <a:t>example. </a:t>
            </a:r>
            <a:r>
              <a:rPr sz="1488" dirty="0">
                <a:latin typeface="Arial MT"/>
                <a:cs typeface="Arial MT"/>
              </a:rPr>
              <a:t>Classify iris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subspecies based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on flower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measurements </a:t>
            </a:r>
            <a:r>
              <a:rPr sz="1488" dirty="0">
                <a:latin typeface="Arial MT"/>
                <a:cs typeface="Arial MT"/>
              </a:rPr>
              <a:t>150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iris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flowers:</a:t>
            </a:r>
            <a:r>
              <a:rPr sz="1488" spc="11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50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versicolor,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50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virginica,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50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setosa </a:t>
            </a:r>
            <a:r>
              <a:rPr sz="1488" dirty="0">
                <a:latin typeface="Arial MT"/>
                <a:cs typeface="Arial MT"/>
              </a:rPr>
              <a:t>Sepal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length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/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width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and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petal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length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/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width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30" dirty="0">
                <a:latin typeface="Arial MT"/>
                <a:cs typeface="Arial MT"/>
              </a:rPr>
              <a:t>[cm]</a:t>
            </a:r>
            <a:endParaRPr sz="1488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295" y="2691806"/>
            <a:ext cx="5401174" cy="17126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010697" y="4528693"/>
            <a:ext cx="2832938" cy="155533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>
              <a:spcBef>
                <a:spcPts val="141"/>
              </a:spcBef>
            </a:pPr>
            <a:r>
              <a:rPr sz="818" dirty="0">
                <a:latin typeface="Arial MT"/>
                <a:cs typeface="Arial MT"/>
              </a:rPr>
              <a:t>Source:</a:t>
            </a:r>
            <a:r>
              <a:rPr sz="818" spc="483" dirty="0">
                <a:latin typeface="Arial MT"/>
                <a:cs typeface="Arial MT"/>
              </a:rPr>
              <a:t>   </a:t>
            </a:r>
            <a:r>
              <a:rPr sz="893" spc="-15" dirty="0">
                <a:latin typeface="Georgia"/>
                <a:cs typeface="Georgia"/>
              </a:rPr>
              <a:t>https://rpubs.com/vidhividhi/irisdataeda</a:t>
            </a:r>
            <a:endParaRPr sz="893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325" y="4849109"/>
            <a:ext cx="5919984" cy="535573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7557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Word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warning:</a:t>
            </a:r>
            <a:r>
              <a:rPr sz="1488" spc="104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“iris”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small,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clean,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low-</a:t>
            </a:r>
            <a:r>
              <a:rPr sz="1488" dirty="0">
                <a:latin typeface="Arial MT"/>
                <a:cs typeface="Arial MT"/>
              </a:rPr>
              <a:t>dim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data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set,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very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easy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37" dirty="0">
                <a:latin typeface="Arial MT"/>
                <a:cs typeface="Arial MT"/>
              </a:rPr>
              <a:t>to </a:t>
            </a:r>
            <a:r>
              <a:rPr sz="1488" dirty="0">
                <a:latin typeface="Arial MT"/>
                <a:cs typeface="Arial MT"/>
              </a:rPr>
              <a:t>classify;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not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necessarily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true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wild.</a:t>
            </a:r>
            <a:endParaRPr sz="1488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0005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79" y="2144077"/>
            <a:ext cx="7005320" cy="136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71930" marR="5080" indent="-1459865">
              <a:lnSpc>
                <a:spcPct val="100400"/>
              </a:lnSpc>
              <a:spcBef>
                <a:spcPts val="75"/>
              </a:spcBef>
            </a:pPr>
            <a:r>
              <a:rPr b="0" dirty="0">
                <a:latin typeface="Calibri"/>
                <a:cs typeface="Calibri"/>
              </a:rPr>
              <a:t>State</a:t>
            </a:r>
            <a:r>
              <a:rPr b="0" spc="-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Art</a:t>
            </a:r>
            <a:r>
              <a:rPr b="0" spc="-9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Applications</a:t>
            </a:r>
            <a:r>
              <a:rPr b="0" spc="-90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of </a:t>
            </a:r>
            <a:r>
              <a:rPr b="0" dirty="0">
                <a:latin typeface="Calibri"/>
                <a:cs typeface="Calibri"/>
              </a:rPr>
              <a:t>Machine</a:t>
            </a:r>
            <a:r>
              <a:rPr b="0" spc="-1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pc="-89" dirty="0"/>
              <a:t>DATA</a:t>
            </a:r>
            <a:r>
              <a:rPr spc="-7" dirty="0"/>
              <a:t> </a:t>
            </a:r>
            <a:r>
              <a:rPr dirty="0"/>
              <a:t>IN </a:t>
            </a:r>
            <a:r>
              <a:rPr spc="-52" dirty="0"/>
              <a:t>SL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469199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757" y="1783776"/>
            <a:ext cx="86195" cy="861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757" y="2039888"/>
            <a:ext cx="86195" cy="861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550" y="2331704"/>
            <a:ext cx="106988" cy="1069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9740" y="1305214"/>
            <a:ext cx="5402328" cy="1437135"/>
          </a:xfrm>
          <a:prstGeom prst="rect">
            <a:avLst/>
          </a:prstGeom>
        </p:spPr>
        <p:txBody>
          <a:bodyPr vert="horz" wrap="square" lIns="0" tIns="36840" rIns="0" bIns="0" rtlCol="0">
            <a:spAutoFit/>
          </a:bodyPr>
          <a:lstStyle/>
          <a:p>
            <a:pPr marL="430749" marR="1182672" indent="-412802">
              <a:lnSpc>
                <a:spcPct val="121300"/>
              </a:lnSpc>
              <a:spcBef>
                <a:spcPts val="290"/>
              </a:spcBef>
            </a:pPr>
            <a:r>
              <a:rPr sz="1488" dirty="0">
                <a:latin typeface="Arial MT"/>
                <a:cs typeface="Arial MT"/>
              </a:rPr>
              <a:t>Measurements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different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aspects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n</a:t>
            </a:r>
            <a:r>
              <a:rPr sz="1488" i="1" spc="37" dirty="0">
                <a:latin typeface="Arial"/>
                <a:cs typeface="Arial"/>
              </a:rPr>
              <a:t> </a:t>
            </a:r>
            <a:r>
              <a:rPr sz="1488" spc="-15" dirty="0">
                <a:latin typeface="Arial MT"/>
                <a:cs typeface="Arial MT"/>
              </a:rPr>
              <a:t>objects: </a:t>
            </a:r>
            <a:r>
              <a:rPr sz="1488" b="1" dirty="0">
                <a:latin typeface="Arial"/>
                <a:cs typeface="Arial"/>
              </a:rPr>
              <a:t>Target</a:t>
            </a:r>
            <a:r>
              <a:rPr sz="1488" dirty="0">
                <a:latin typeface="Arial MT"/>
                <a:cs typeface="Arial MT"/>
              </a:rPr>
              <a:t>:</a:t>
            </a:r>
            <a:r>
              <a:rPr sz="1488" spc="74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output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variable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/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goal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-15" dirty="0">
                <a:latin typeface="Arial MT"/>
                <a:cs typeface="Arial MT"/>
              </a:rPr>
              <a:t> prediction </a:t>
            </a:r>
            <a:r>
              <a:rPr sz="1488" b="1" dirty="0">
                <a:latin typeface="Arial"/>
                <a:cs typeface="Arial"/>
              </a:rPr>
              <a:t>Features</a:t>
            </a:r>
            <a:r>
              <a:rPr sz="1488" dirty="0">
                <a:latin typeface="Arial MT"/>
                <a:cs typeface="Arial MT"/>
              </a:rPr>
              <a:t>:</a:t>
            </a:r>
            <a:r>
              <a:rPr sz="1488" spc="126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properties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that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describe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object</a:t>
            </a:r>
            <a:endParaRPr sz="1488">
              <a:latin typeface="Arial MT"/>
              <a:cs typeface="Arial MT"/>
            </a:endParaRPr>
          </a:p>
          <a:p>
            <a:pPr marL="18893" marR="7557">
              <a:lnSpc>
                <a:spcPct val="112999"/>
              </a:lnSpc>
              <a:spcBef>
                <a:spcPts val="446"/>
              </a:spcBef>
            </a:pPr>
            <a:r>
              <a:rPr sz="1488" dirty="0">
                <a:latin typeface="Arial MT"/>
                <a:cs typeface="Arial MT"/>
              </a:rPr>
              <a:t>We assume some relationship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between features and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target, </a:t>
            </a:r>
            <a:r>
              <a:rPr sz="1488" spc="-37" dirty="0">
                <a:latin typeface="Arial MT"/>
                <a:cs typeface="Arial MT"/>
              </a:rPr>
              <a:t>and </a:t>
            </a:r>
            <a:r>
              <a:rPr sz="1488" dirty="0">
                <a:latin typeface="Arial MT"/>
                <a:cs typeface="Arial MT"/>
              </a:rPr>
              <a:t>want</a:t>
            </a:r>
            <a:r>
              <a:rPr sz="1488" spc="-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discover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that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predictive</a:t>
            </a:r>
            <a:r>
              <a:rPr sz="1488" spc="-22" dirty="0">
                <a:latin typeface="Arial MT"/>
                <a:cs typeface="Arial MT"/>
              </a:rPr>
              <a:t> </a:t>
            </a:r>
            <a:r>
              <a:rPr sz="1488" spc="-30" dirty="0">
                <a:latin typeface="Arial MT"/>
                <a:cs typeface="Arial MT"/>
              </a:rPr>
              <a:t>rule.</a:t>
            </a:r>
            <a:endParaRPr sz="1488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6228" y="3198580"/>
            <a:ext cx="2125264" cy="12282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9303" y="3129683"/>
            <a:ext cx="3544800" cy="11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18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pc="-89" dirty="0"/>
              <a:t>DATA</a:t>
            </a:r>
            <a:r>
              <a:rPr spc="-37" dirty="0"/>
              <a:t> </a:t>
            </a:r>
            <a:r>
              <a:rPr spc="-15" dirty="0"/>
              <a:t>TYPES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717433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09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ENCODING</a:t>
            </a:r>
            <a:r>
              <a:rPr spc="74" dirty="0"/>
              <a:t> </a:t>
            </a:r>
            <a:r>
              <a:rPr dirty="0"/>
              <a:t>FOR</a:t>
            </a:r>
            <a:r>
              <a:rPr spc="82" dirty="0"/>
              <a:t> </a:t>
            </a:r>
            <a:r>
              <a:rPr spc="-15" dirty="0"/>
              <a:t>CATEGORICALS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62" y="1066800"/>
            <a:ext cx="787827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28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</a:t>
            </a:r>
            <a:r>
              <a:rPr lang="en-US" spc="74" dirty="0"/>
              <a:t> </a:t>
            </a:r>
            <a:r>
              <a:rPr lang="en-US" dirty="0"/>
              <a:t>FOR</a:t>
            </a:r>
            <a:r>
              <a:rPr lang="en-US" spc="82" dirty="0"/>
              <a:t> </a:t>
            </a:r>
            <a:r>
              <a:rPr lang="en-US" spc="-15" dirty="0"/>
              <a:t>CATEGORICALS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63148"/>
            <a:ext cx="3174999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165" y="1368651"/>
            <a:ext cx="2545772" cy="1066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2785052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["Toronto", "Vancouver", "Calgary", "Montreal"]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9604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[“Red", “Green", “Blue“]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22807"/>
            <a:ext cx="3505201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467926"/>
            <a:ext cx="3429000" cy="11040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0232" y="3194825"/>
            <a:ext cx="2426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One-hot encoding</a:t>
            </a:r>
            <a:endParaRPr lang="en-US" sz="1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3092289"/>
            <a:ext cx="2426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Dummy encoding</a:t>
            </a:r>
            <a:endParaRPr lang="en-US" sz="1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4876800"/>
            <a:ext cx="7017097" cy="14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29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pc="-30" dirty="0"/>
              <a:t>OBSERVATION</a:t>
            </a:r>
            <a:r>
              <a:rPr spc="30" dirty="0"/>
              <a:t> </a:t>
            </a:r>
            <a:r>
              <a:rPr spc="-15" dirty="0"/>
              <a:t>LABELS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469199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1781810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757" y="2096385"/>
            <a:ext cx="86195" cy="861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1757" y="2352497"/>
            <a:ext cx="86195" cy="861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9740" y="1286388"/>
            <a:ext cx="3968383" cy="1198759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18893" marR="7557">
              <a:lnSpc>
                <a:spcPct val="137900"/>
              </a:lnSpc>
              <a:spcBef>
                <a:spcPts val="149"/>
              </a:spcBef>
            </a:pPr>
            <a:r>
              <a:rPr sz="1488" dirty="0">
                <a:latin typeface="Arial MT"/>
                <a:cs typeface="Arial MT"/>
              </a:rPr>
              <a:t>We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call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entries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target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column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b="1" spc="-15" dirty="0">
                <a:latin typeface="Arial"/>
                <a:cs typeface="Arial"/>
              </a:rPr>
              <a:t>labels</a:t>
            </a:r>
            <a:r>
              <a:rPr sz="1488" spc="-15" dirty="0">
                <a:latin typeface="Arial MT"/>
                <a:cs typeface="Arial MT"/>
              </a:rPr>
              <a:t>. </a:t>
            </a:r>
            <a:r>
              <a:rPr sz="1488" dirty="0">
                <a:latin typeface="Arial MT"/>
                <a:cs typeface="Arial MT"/>
              </a:rPr>
              <a:t>We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distinguish two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types of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data:</a:t>
            </a:r>
            <a:endParaRPr sz="1488">
              <a:latin typeface="Arial MT"/>
              <a:cs typeface="Arial MT"/>
            </a:endParaRPr>
          </a:p>
          <a:p>
            <a:pPr marL="430749">
              <a:spcBef>
                <a:spcPts val="528"/>
              </a:spcBef>
            </a:pPr>
            <a:r>
              <a:rPr sz="1488" b="1" dirty="0">
                <a:latin typeface="Arial"/>
                <a:cs typeface="Arial"/>
              </a:rPr>
              <a:t>Labeled</a:t>
            </a:r>
            <a:r>
              <a:rPr sz="1488" b="1" spc="15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data:</a:t>
            </a:r>
            <a:r>
              <a:rPr sz="1488" spc="119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target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observed</a:t>
            </a:r>
            <a:endParaRPr sz="1488">
              <a:latin typeface="Arial MT"/>
              <a:cs typeface="Arial MT"/>
            </a:endParaRPr>
          </a:p>
          <a:p>
            <a:pPr marL="430749">
              <a:spcBef>
                <a:spcPts val="231"/>
              </a:spcBef>
            </a:pPr>
            <a:r>
              <a:rPr sz="1488" b="1" dirty="0">
                <a:latin typeface="Arial"/>
                <a:cs typeface="Arial"/>
              </a:rPr>
              <a:t>Unlabeled</a:t>
            </a:r>
            <a:r>
              <a:rPr sz="1488" b="1" spc="15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data:</a:t>
            </a:r>
            <a:r>
              <a:rPr sz="1488" spc="119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target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unknown</a:t>
            </a:r>
            <a:endParaRPr sz="1488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0897" y="2703230"/>
            <a:ext cx="4684220" cy="17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16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324" y="841258"/>
            <a:ext cx="5460076" cy="700001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pc="-37" dirty="0"/>
              <a:t>NOTATION</a:t>
            </a:r>
            <a:r>
              <a:rPr spc="-7" dirty="0"/>
              <a:t> </a:t>
            </a:r>
            <a:r>
              <a:rPr dirty="0"/>
              <a:t>FOR</a:t>
            </a:r>
            <a:r>
              <a:rPr spc="-7" dirty="0"/>
              <a:t> </a:t>
            </a:r>
            <a:r>
              <a:rPr spc="-60" dirty="0"/>
              <a:t>DATA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5633965" cy="3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05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pc="-89" dirty="0"/>
              <a:t>DATA-</a:t>
            </a:r>
            <a:r>
              <a:rPr dirty="0"/>
              <a:t>GENERATING </a:t>
            </a:r>
            <a:r>
              <a:rPr spc="-15" dirty="0"/>
              <a:t>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295400"/>
            <a:ext cx="6400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74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pc="-89" dirty="0"/>
              <a:t>DATA-</a:t>
            </a:r>
            <a:r>
              <a:rPr dirty="0"/>
              <a:t>GENERATING</a:t>
            </a:r>
            <a:r>
              <a:rPr spc="22" dirty="0"/>
              <a:t> </a:t>
            </a:r>
            <a:r>
              <a:rPr dirty="0"/>
              <a:t>PROCESS</a:t>
            </a:r>
            <a:r>
              <a:rPr spc="22" dirty="0"/>
              <a:t> </a:t>
            </a:r>
            <a:r>
              <a:rPr sz="1339" dirty="0"/>
              <a:t>/</a:t>
            </a:r>
            <a:r>
              <a:rPr sz="1339" spc="15" dirty="0"/>
              <a:t> </a:t>
            </a:r>
            <a:r>
              <a:rPr sz="1339" spc="-74" dirty="0"/>
              <a:t>2</a:t>
            </a:r>
            <a:r>
              <a:rPr sz="1339" dirty="0"/>
              <a:t> </a:t>
            </a:r>
            <a:endParaRPr sz="1339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6800"/>
            <a:ext cx="7238999" cy="556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96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pc="-89" dirty="0"/>
              <a:t>DATA-</a:t>
            </a:r>
            <a:r>
              <a:rPr dirty="0"/>
              <a:t>GENERATING</a:t>
            </a:r>
            <a:r>
              <a:rPr spc="22" dirty="0"/>
              <a:t> </a:t>
            </a:r>
            <a:r>
              <a:rPr dirty="0"/>
              <a:t>PROCESS</a:t>
            </a:r>
            <a:r>
              <a:rPr spc="22" dirty="0"/>
              <a:t> </a:t>
            </a:r>
            <a:r>
              <a:rPr sz="1339" dirty="0"/>
              <a:t>/</a:t>
            </a:r>
            <a:r>
              <a:rPr sz="1339" spc="15" dirty="0"/>
              <a:t> </a:t>
            </a:r>
            <a:r>
              <a:rPr sz="1339" spc="-74" dirty="0"/>
              <a:t>3</a:t>
            </a:r>
            <a:r>
              <a:rPr sz="1339" dirty="0"/>
              <a:t> </a:t>
            </a:r>
            <a:endParaRPr sz="1339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1090286"/>
            <a:ext cx="840222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72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370" y="533400"/>
            <a:ext cx="6515829" cy="444458"/>
          </a:xfrm>
          <a:prstGeom prst="rect">
            <a:avLst/>
          </a:prstGeom>
        </p:spPr>
        <p:txBody>
          <a:bodyPr vert="horz" wrap="square" lIns="0" tIns="25505" rIns="0" bIns="0" rtlCol="0">
            <a:spAutoFit/>
          </a:bodyPr>
          <a:lstStyle/>
          <a:p>
            <a:pPr marL="18893" marR="2214203">
              <a:lnSpc>
                <a:spcPct val="117900"/>
              </a:lnSpc>
              <a:spcBef>
                <a:spcPts val="2105"/>
              </a:spcBef>
            </a:pPr>
            <a:r>
              <a:rPr sz="2306" dirty="0" smtClean="0"/>
              <a:t>ML-</a:t>
            </a:r>
            <a:r>
              <a:rPr sz="2306" spc="-15" dirty="0" smtClean="0"/>
              <a:t>Basics</a:t>
            </a:r>
            <a:r>
              <a:rPr lang="en-US" sz="2306" spc="-15" dirty="0" smtClean="0"/>
              <a:t>:</a:t>
            </a:r>
            <a:r>
              <a:rPr sz="2306" spc="-15" dirty="0" smtClean="0"/>
              <a:t> </a:t>
            </a:r>
            <a:r>
              <a:rPr sz="2306" dirty="0"/>
              <a:t>Supervised</a:t>
            </a:r>
            <a:r>
              <a:rPr sz="2306" spc="275" dirty="0"/>
              <a:t> </a:t>
            </a:r>
            <a:r>
              <a:rPr sz="2306" spc="-15" dirty="0"/>
              <a:t>Tasks</a:t>
            </a:r>
            <a:endParaRPr sz="2306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370" y="1752600"/>
            <a:ext cx="3772629" cy="2743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0812" y="2819400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0812" y="3327861"/>
            <a:ext cx="106988" cy="1069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29200" y="2405237"/>
            <a:ext cx="3139944" cy="1344935"/>
          </a:xfrm>
          <a:prstGeom prst="rect">
            <a:avLst/>
          </a:prstGeom>
        </p:spPr>
        <p:txBody>
          <a:bodyPr vert="horz" wrap="square" lIns="0" tIns="97297" rIns="0" bIns="0" rtlCol="0">
            <a:spAutoFit/>
          </a:bodyPr>
          <a:lstStyle/>
          <a:p>
            <a:pPr marL="18893">
              <a:spcBef>
                <a:spcPts val="766"/>
              </a:spcBef>
            </a:pPr>
            <a:r>
              <a:rPr sz="1488" b="1" dirty="0">
                <a:latin typeface="Arial"/>
                <a:cs typeface="Arial"/>
              </a:rPr>
              <a:t>Learning </a:t>
            </a:r>
            <a:r>
              <a:rPr sz="1488" b="1" spc="-15" dirty="0">
                <a:latin typeface="Arial"/>
                <a:cs typeface="Arial"/>
              </a:rPr>
              <a:t>goals</a:t>
            </a:r>
            <a:endParaRPr sz="1488" dirty="0">
              <a:latin typeface="Arial"/>
              <a:cs typeface="Arial"/>
            </a:endParaRPr>
          </a:p>
          <a:p>
            <a:pPr marL="430749" marR="210652">
              <a:lnSpc>
                <a:spcPct val="110800"/>
              </a:lnSpc>
              <a:spcBef>
                <a:spcPts val="417"/>
              </a:spcBef>
            </a:pPr>
            <a:r>
              <a:rPr sz="1339" dirty="0">
                <a:latin typeface="Arial MT"/>
                <a:cs typeface="Arial MT"/>
              </a:rPr>
              <a:t>Know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definition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examples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of </a:t>
            </a:r>
            <a:r>
              <a:rPr sz="1339" dirty="0">
                <a:latin typeface="Arial MT"/>
                <a:cs typeface="Arial MT"/>
              </a:rPr>
              <a:t>supervised</a:t>
            </a:r>
            <a:r>
              <a:rPr sz="1339" spc="9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tasks</a:t>
            </a:r>
            <a:endParaRPr sz="1339" dirty="0">
              <a:latin typeface="Arial MT"/>
              <a:cs typeface="Arial MT"/>
            </a:endParaRPr>
          </a:p>
          <a:p>
            <a:pPr marL="430749" marR="7557">
              <a:lnSpc>
                <a:spcPct val="110800"/>
              </a:lnSpc>
              <a:spcBef>
                <a:spcPts val="446"/>
              </a:spcBef>
            </a:pPr>
            <a:r>
              <a:rPr sz="1339" dirty="0">
                <a:latin typeface="Arial MT"/>
                <a:cs typeface="Arial MT"/>
              </a:rPr>
              <a:t>Understand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difference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between </a:t>
            </a:r>
            <a:r>
              <a:rPr sz="1339" dirty="0">
                <a:latin typeface="Arial MT"/>
                <a:cs typeface="Arial MT"/>
              </a:rPr>
              <a:t>regression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classification</a:t>
            </a:r>
            <a:endParaRPr sz="1339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9437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920" y="185420"/>
            <a:ext cx="40633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Autonomous</a:t>
            </a:r>
            <a:r>
              <a:rPr b="0" spc="-22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Cars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49917" y="1111138"/>
            <a:ext cx="3535679" cy="2597785"/>
            <a:chOff x="4949917" y="1111138"/>
            <a:chExt cx="3535679" cy="2597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9917" y="1111138"/>
              <a:ext cx="3535657" cy="259745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34494" y="1990021"/>
              <a:ext cx="1447800" cy="1295400"/>
            </a:xfrm>
            <a:custGeom>
              <a:avLst/>
              <a:gdLst/>
              <a:ahLst/>
              <a:cxnLst/>
              <a:rect l="l" t="t" r="r" b="b"/>
              <a:pathLst>
                <a:path w="1447800" h="1295400">
                  <a:moveTo>
                    <a:pt x="0" y="0"/>
                  </a:moveTo>
                  <a:lnTo>
                    <a:pt x="1447800" y="0"/>
                  </a:lnTo>
                  <a:lnTo>
                    <a:pt x="1447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479" y="2035016"/>
            <a:ext cx="3827150" cy="250891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128558" y="3831664"/>
            <a:ext cx="3191510" cy="2824480"/>
            <a:chOff x="5128558" y="3831664"/>
            <a:chExt cx="3191510" cy="28244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1258" y="3844365"/>
              <a:ext cx="3166033" cy="27988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34908" y="3838014"/>
              <a:ext cx="3178810" cy="2811780"/>
            </a:xfrm>
            <a:custGeom>
              <a:avLst/>
              <a:gdLst/>
              <a:ahLst/>
              <a:cxnLst/>
              <a:rect l="l" t="t" r="r" b="b"/>
              <a:pathLst>
                <a:path w="3178809" h="2811779">
                  <a:moveTo>
                    <a:pt x="0" y="0"/>
                  </a:moveTo>
                  <a:lnTo>
                    <a:pt x="3178734" y="0"/>
                  </a:lnTo>
                  <a:lnTo>
                    <a:pt x="3178734" y="2811539"/>
                  </a:lnTo>
                  <a:lnTo>
                    <a:pt x="0" y="28115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12" y="362837"/>
            <a:ext cx="12650458" cy="515335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3200" dirty="0"/>
              <a:t>TASKS:</a:t>
            </a:r>
            <a:r>
              <a:rPr sz="3200" spc="22" dirty="0"/>
              <a:t> </a:t>
            </a:r>
            <a:r>
              <a:rPr sz="3200" dirty="0"/>
              <a:t>REGRESSION</a:t>
            </a:r>
            <a:r>
              <a:rPr sz="3200" spc="30" dirty="0"/>
              <a:t> </a:t>
            </a:r>
            <a:r>
              <a:rPr sz="3200" dirty="0"/>
              <a:t>VS</a:t>
            </a:r>
            <a:r>
              <a:rPr sz="3200" spc="30" dirty="0"/>
              <a:t> </a:t>
            </a:r>
            <a:r>
              <a:rPr sz="3200" spc="-15" dirty="0"/>
              <a:t>CLASSIFICATION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7190564" cy="441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89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PREDICT</a:t>
            </a:r>
            <a:r>
              <a:rPr spc="60" dirty="0"/>
              <a:t> </a:t>
            </a:r>
            <a:r>
              <a:rPr dirty="0"/>
              <a:t>VS.</a:t>
            </a:r>
            <a:r>
              <a:rPr spc="67" dirty="0"/>
              <a:t> </a:t>
            </a:r>
            <a:r>
              <a:rPr spc="-15" dirty="0"/>
              <a:t>EXPLAIN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3681" y="786130"/>
            <a:ext cx="8416635" cy="6495456"/>
          </a:xfrm>
          <a:prstGeom prst="rect">
            <a:avLst/>
          </a:prstGeom>
        </p:spPr>
        <p:txBody>
          <a:bodyPr vert="horz" wrap="square" lIns="0" tIns="103909" rIns="0" bIns="0" rtlCol="0">
            <a:spAutoFit/>
          </a:bodyPr>
          <a:lstStyle/>
          <a:p>
            <a:pPr marL="18893">
              <a:spcBef>
                <a:spcPts val="818"/>
              </a:spcBef>
            </a:pPr>
            <a:r>
              <a:rPr sz="1488" b="1" dirty="0" smtClean="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sz="1488" b="1" spc="-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88" b="1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488" b="1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88" b="1" dirty="0">
                <a:solidFill>
                  <a:srgbClr val="FF0000"/>
                </a:solidFill>
                <a:latin typeface="Arial"/>
                <a:cs typeface="Arial"/>
              </a:rPr>
              <a:t>predict</a:t>
            </a:r>
            <a:r>
              <a:rPr sz="1488" dirty="0">
                <a:solidFill>
                  <a:srgbClr val="FF0000"/>
                </a:solidFill>
                <a:latin typeface="Arial MT"/>
                <a:cs typeface="Arial MT"/>
              </a:rPr>
              <a:t>.</a:t>
            </a:r>
            <a:r>
              <a:rPr sz="1488" spc="8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endParaRPr lang="en-US" sz="1488" spc="89" dirty="0" smtClean="0">
              <a:solidFill>
                <a:srgbClr val="FF0000"/>
              </a:solidFill>
              <a:latin typeface="Arial MT"/>
              <a:cs typeface="Arial MT"/>
            </a:endParaRPr>
          </a:p>
          <a:p>
            <a:pPr marL="430749" marR="49121">
              <a:lnSpc>
                <a:spcPct val="112999"/>
              </a:lnSpc>
              <a:spcBef>
                <a:spcPts val="446"/>
              </a:spcBef>
            </a:pPr>
            <a:r>
              <a:rPr kumimoji="0" lang="en-US" altLang="en-US" sz="1488" b="1" i="0" u="none" strike="noStrike" cap="none" spc="89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MT"/>
              </a:rPr>
              <a:t>	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Get the most accurate prediction for unseen data, even if we don’t fully understand how the model works.</a:t>
            </a:r>
          </a:p>
          <a:p>
            <a:pPr marL="430749" marR="49121">
              <a:lnSpc>
                <a:spcPct val="112999"/>
              </a:lnSpc>
              <a:spcBef>
                <a:spcPts val="446"/>
              </a:spcBef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credit card company uses a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neural network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predict whether a new transaction is fraudulent.</a:t>
            </a:r>
          </a:p>
          <a:p>
            <a:pPr marL="430749" marR="49121">
              <a:lnSpc>
                <a:spcPct val="112999"/>
              </a:lnSpc>
              <a:spcBef>
                <a:spcPts val="446"/>
              </a:spcBef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 don’t care if the model is a “black box.” What matters: when a suspicious transaction comes in, the model flags it correctly.</a:t>
            </a:r>
          </a:p>
          <a:p>
            <a:pPr marL="18893" marR="49121">
              <a:lnSpc>
                <a:spcPct val="112999"/>
              </a:lnSpc>
              <a:spcBef>
                <a:spcPts val="818"/>
              </a:spcBef>
            </a:pPr>
            <a:r>
              <a:rPr sz="1488" b="1" dirty="0">
                <a:solidFill>
                  <a:srgbClr val="FF0000"/>
                </a:solidFill>
                <a:latin typeface="Arial"/>
                <a:cs typeface="Arial"/>
              </a:rPr>
              <a:t>Learning </a:t>
            </a:r>
            <a:r>
              <a:rPr sz="1488" b="1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1488" b="1" dirty="0" smtClean="0">
                <a:solidFill>
                  <a:srgbClr val="FF0000"/>
                </a:solidFill>
                <a:latin typeface="Arial"/>
                <a:cs typeface="Arial"/>
              </a:rPr>
              <a:t>explain</a:t>
            </a:r>
            <a:endParaRPr lang="en-US" sz="1488" b="1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6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Goal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Understand the relationship between variables, even if the model isn’t the best at prediction.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6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Example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b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	A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public health researcher builds a regression model to see how smoking, </a:t>
            </a:r>
            <a:r>
              <a:rPr lang="en-US" altLang="en-US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	exercise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, and diet affect life expectancy.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	Even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if the model isn’t great at predicting an individual’s lifespan, it shows that </a:t>
            </a:r>
            <a:r>
              <a:rPr lang="en-US" altLang="en-US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	smoking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reduces life expectancy by ~7 years on average.</a:t>
            </a:r>
          </a:p>
          <a:p>
            <a:endParaRPr lang="en-US" sz="1600" b="1" dirty="0" smtClean="0"/>
          </a:p>
          <a:p>
            <a:pPr lvl="2"/>
            <a:r>
              <a:rPr lang="en-US" sz="1488" b="1" dirty="0">
                <a:solidFill>
                  <a:srgbClr val="FF0000"/>
                </a:solidFill>
                <a:latin typeface="Arial"/>
                <a:cs typeface="Arial"/>
              </a:rPr>
              <a:t>Both Together</a:t>
            </a:r>
          </a:p>
          <a:p>
            <a:pPr lvl="2"/>
            <a:r>
              <a:rPr lang="en-US" sz="1600" dirty="0" smtClean="0"/>
              <a:t>	Sometimes we want both: In </a:t>
            </a:r>
            <a:r>
              <a:rPr lang="en-US" sz="1600" b="1" dirty="0" smtClean="0"/>
              <a:t>medical AI</a:t>
            </a:r>
            <a:r>
              <a:rPr lang="en-US" sz="1600" dirty="0" smtClean="0"/>
              <a:t>, a model might predict if a patient has a 	disease (</a:t>
            </a:r>
            <a:r>
              <a:rPr lang="en-US" sz="1600" b="1" dirty="0" smtClean="0"/>
              <a:t>prediction</a:t>
            </a:r>
            <a:r>
              <a:rPr lang="en-US" sz="1600" dirty="0" smtClean="0"/>
              <a:t>) </a:t>
            </a:r>
            <a:r>
              <a:rPr lang="en-US" sz="1600" i="1" dirty="0" smtClean="0"/>
              <a:t>and</a:t>
            </a:r>
            <a:r>
              <a:rPr lang="en-US" sz="1600" dirty="0" smtClean="0"/>
              <a:t> highlight which symptoms or biomarkers were most 	important (</a:t>
            </a:r>
            <a:r>
              <a:rPr lang="en-US" sz="1600" b="1" dirty="0" smtClean="0"/>
              <a:t>explanation</a:t>
            </a:r>
            <a:r>
              <a:rPr lang="en-US" sz="1600" dirty="0" smtClean="0"/>
              <a:t>).</a:t>
            </a:r>
          </a:p>
          <a:p>
            <a:pPr marL="18893" marR="49121">
              <a:lnSpc>
                <a:spcPct val="112999"/>
              </a:lnSpc>
              <a:spcBef>
                <a:spcPts val="818"/>
              </a:spcBef>
            </a:pPr>
            <a:endParaRPr sz="1488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spcBef>
                <a:spcPts val="840"/>
              </a:spcBef>
            </a:pPr>
            <a:endParaRPr sz="1488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78735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454392"/>
            <a:ext cx="12650458" cy="515335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3200" dirty="0"/>
              <a:t>REGRESSION</a:t>
            </a:r>
            <a:r>
              <a:rPr sz="3200" spc="104" dirty="0"/>
              <a:t> </a:t>
            </a:r>
            <a:r>
              <a:rPr sz="3200" dirty="0"/>
              <a:t>EXAMPLE:</a:t>
            </a:r>
            <a:r>
              <a:rPr sz="3200" spc="104" dirty="0"/>
              <a:t> </a:t>
            </a:r>
            <a:r>
              <a:rPr sz="3200" dirty="0"/>
              <a:t>HOUSE</a:t>
            </a:r>
            <a:r>
              <a:rPr sz="3200" spc="104" dirty="0"/>
              <a:t> </a:t>
            </a:r>
            <a:r>
              <a:rPr sz="3200" spc="-15" dirty="0"/>
              <a:t>PRICES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324" y="1314865"/>
            <a:ext cx="3828578" cy="249004"/>
          </a:xfrm>
          <a:prstGeom prst="rect">
            <a:avLst/>
          </a:prstGeom>
        </p:spPr>
        <p:txBody>
          <a:bodyPr vert="horz" wrap="square" lIns="0" tIns="19837" rIns="0" bIns="0" rtlCol="0">
            <a:spAutoFit/>
          </a:bodyPr>
          <a:lstStyle/>
          <a:p>
            <a:pPr marL="18893">
              <a:spcBef>
                <a:spcPts val="156"/>
              </a:spcBef>
            </a:pPr>
            <a:r>
              <a:rPr sz="1488" dirty="0">
                <a:latin typeface="Arial MT"/>
                <a:cs typeface="Arial MT"/>
              </a:rPr>
              <a:t>Predict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price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for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house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certain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30" dirty="0">
                <a:latin typeface="Arial MT"/>
                <a:cs typeface="Arial MT"/>
              </a:rPr>
              <a:t>area</a:t>
            </a:r>
            <a:endParaRPr sz="1488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276" y="1773856"/>
            <a:ext cx="2985736" cy="10333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6632" y="3108667"/>
            <a:ext cx="1800460" cy="13498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7324" y="4647096"/>
            <a:ext cx="7822276" cy="535573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7557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Rather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learn</a:t>
            </a:r>
            <a:r>
              <a:rPr sz="1488" i="1" spc="7" dirty="0">
                <a:latin typeface="Arial"/>
                <a:cs typeface="Arial"/>
              </a:rPr>
              <a:t> </a:t>
            </a:r>
            <a:r>
              <a:rPr sz="1488" i="1" dirty="0">
                <a:latin typeface="Arial"/>
                <a:cs typeface="Arial"/>
              </a:rPr>
              <a:t>to</a:t>
            </a:r>
            <a:r>
              <a:rPr sz="1488" i="1" spc="7" dirty="0">
                <a:latin typeface="Arial"/>
                <a:cs typeface="Arial"/>
              </a:rPr>
              <a:t> </a:t>
            </a:r>
            <a:r>
              <a:rPr sz="1488" i="1" dirty="0">
                <a:latin typeface="Arial"/>
                <a:cs typeface="Arial"/>
              </a:rPr>
              <a:t>explain</a:t>
            </a:r>
            <a:r>
              <a:rPr sz="1488" dirty="0">
                <a:latin typeface="Arial MT"/>
                <a:cs typeface="Arial MT"/>
              </a:rPr>
              <a:t>.</a:t>
            </a:r>
            <a:r>
              <a:rPr sz="1488" spc="11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might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want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understand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what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influences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74" dirty="0">
                <a:latin typeface="Arial MT"/>
                <a:cs typeface="Arial MT"/>
              </a:rPr>
              <a:t>a </a:t>
            </a:r>
            <a:r>
              <a:rPr sz="1488" dirty="0">
                <a:latin typeface="Arial MT"/>
                <a:cs typeface="Arial MT"/>
              </a:rPr>
              <a:t>house price most.</a:t>
            </a:r>
            <a:r>
              <a:rPr sz="1488" spc="9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But maybe we are also looking for </a:t>
            </a:r>
            <a:r>
              <a:rPr sz="1488" spc="-15" dirty="0">
                <a:latin typeface="Arial MT"/>
                <a:cs typeface="Arial MT"/>
              </a:rPr>
              <a:t>underpriced </a:t>
            </a:r>
            <a:r>
              <a:rPr sz="1488" dirty="0">
                <a:latin typeface="Arial MT"/>
                <a:cs typeface="Arial MT"/>
              </a:rPr>
              <a:t>houses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and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predictor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direct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use,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30" dirty="0">
                <a:latin typeface="Arial MT"/>
                <a:cs typeface="Arial MT"/>
              </a:rPr>
              <a:t>too.</a:t>
            </a:r>
            <a:endParaRPr sz="1488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06280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476182"/>
            <a:ext cx="12650458" cy="515335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3200" dirty="0"/>
              <a:t>REGRESSION</a:t>
            </a:r>
            <a:r>
              <a:rPr sz="3200" spc="179" dirty="0"/>
              <a:t> </a:t>
            </a:r>
            <a:r>
              <a:rPr sz="3200" dirty="0"/>
              <a:t>EXAMPLE:</a:t>
            </a:r>
            <a:r>
              <a:rPr sz="3200" spc="179" dirty="0"/>
              <a:t> </a:t>
            </a:r>
            <a:r>
              <a:rPr sz="3200" dirty="0"/>
              <a:t>LENGTH-OF-</a:t>
            </a:r>
            <a:r>
              <a:rPr sz="3200" spc="-30" dirty="0"/>
              <a:t>STAY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324" y="1314865"/>
            <a:ext cx="5467506" cy="249004"/>
          </a:xfrm>
          <a:prstGeom prst="rect">
            <a:avLst/>
          </a:prstGeom>
        </p:spPr>
        <p:txBody>
          <a:bodyPr vert="horz" wrap="square" lIns="0" tIns="19837" rIns="0" bIns="0" rtlCol="0">
            <a:spAutoFit/>
          </a:bodyPr>
          <a:lstStyle/>
          <a:p>
            <a:pPr marL="18893">
              <a:spcBef>
                <a:spcPts val="156"/>
              </a:spcBef>
            </a:pPr>
            <a:r>
              <a:rPr sz="1488" dirty="0">
                <a:latin typeface="Arial MT"/>
                <a:cs typeface="Arial MT"/>
              </a:rPr>
              <a:t>Predict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days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patient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has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stay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hospital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time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admission</a:t>
            </a:r>
            <a:endParaRPr sz="1488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6350" y="1775599"/>
            <a:ext cx="3568902" cy="14219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6632" y="3504212"/>
            <a:ext cx="1800186" cy="12001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7324" y="4892848"/>
            <a:ext cx="6603076" cy="276848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7557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Can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learn</a:t>
            </a:r>
            <a:r>
              <a:rPr sz="1488" i="1" spc="7" dirty="0">
                <a:latin typeface="Arial"/>
                <a:cs typeface="Arial"/>
              </a:rPr>
              <a:t> </a:t>
            </a:r>
            <a:r>
              <a:rPr sz="1488" i="1" dirty="0">
                <a:latin typeface="Arial"/>
                <a:cs typeface="Arial"/>
              </a:rPr>
              <a:t>to</a:t>
            </a:r>
            <a:r>
              <a:rPr sz="1488" i="1" spc="15" dirty="0">
                <a:latin typeface="Arial"/>
                <a:cs typeface="Arial"/>
              </a:rPr>
              <a:t> </a:t>
            </a:r>
            <a:r>
              <a:rPr sz="1488" i="1" dirty="0">
                <a:latin typeface="Arial"/>
                <a:cs typeface="Arial"/>
              </a:rPr>
              <a:t>explain</a:t>
            </a:r>
            <a:r>
              <a:rPr sz="1488" dirty="0">
                <a:latin typeface="Arial MT"/>
                <a:cs typeface="Arial MT"/>
              </a:rPr>
              <a:t>,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but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learn</a:t>
            </a:r>
            <a:r>
              <a:rPr sz="1488" i="1" spc="7" dirty="0">
                <a:latin typeface="Arial"/>
                <a:cs typeface="Arial"/>
              </a:rPr>
              <a:t> </a:t>
            </a:r>
            <a:r>
              <a:rPr sz="1488" i="1" dirty="0">
                <a:latin typeface="Arial"/>
                <a:cs typeface="Arial"/>
              </a:rPr>
              <a:t>to</a:t>
            </a:r>
            <a:r>
              <a:rPr sz="1488" i="1" spc="15" dirty="0">
                <a:latin typeface="Arial"/>
                <a:cs typeface="Arial"/>
              </a:rPr>
              <a:t> </a:t>
            </a:r>
            <a:r>
              <a:rPr sz="1488" i="1" dirty="0">
                <a:latin typeface="Arial"/>
                <a:cs typeface="Arial"/>
              </a:rPr>
              <a:t>predict</a:t>
            </a:r>
            <a:r>
              <a:rPr sz="1488" i="1" spc="141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would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help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hospital’s planning.</a:t>
            </a:r>
            <a:endParaRPr sz="1488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91589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582522"/>
            <a:ext cx="12650458" cy="515335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3200" dirty="0"/>
              <a:t>CLASSIFICATION</a:t>
            </a:r>
            <a:r>
              <a:rPr sz="3200" spc="45" dirty="0"/>
              <a:t> </a:t>
            </a:r>
            <a:r>
              <a:rPr sz="3200" dirty="0"/>
              <a:t>EXAMPLE:</a:t>
            </a:r>
            <a:r>
              <a:rPr sz="3200" spc="45" dirty="0"/>
              <a:t> </a:t>
            </a:r>
            <a:r>
              <a:rPr sz="3200" dirty="0"/>
              <a:t>RISK</a:t>
            </a:r>
            <a:r>
              <a:rPr sz="3200" spc="45" dirty="0"/>
              <a:t> </a:t>
            </a:r>
            <a:r>
              <a:rPr sz="3200" spc="-15" dirty="0"/>
              <a:t>CATEGORY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324" y="1286407"/>
            <a:ext cx="7441276" cy="535573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7557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Predict one of five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risk categories for a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life insurance customer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37" dirty="0">
                <a:latin typeface="Arial MT"/>
                <a:cs typeface="Arial MT"/>
              </a:rPr>
              <a:t>to </a:t>
            </a:r>
            <a:r>
              <a:rPr sz="1488" dirty="0">
                <a:latin typeface="Arial MT"/>
                <a:cs typeface="Arial MT"/>
              </a:rPr>
              <a:t>determine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3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insurance</a:t>
            </a:r>
            <a:r>
              <a:rPr sz="1488" spc="3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premium</a:t>
            </a:r>
            <a:endParaRPr sz="1488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223" y="2037245"/>
            <a:ext cx="2978494" cy="10516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6710" y="3394082"/>
            <a:ext cx="1200033" cy="137384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7324" y="4956475"/>
            <a:ext cx="5984219" cy="535573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7557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Probably </a:t>
            </a:r>
            <a:r>
              <a:rPr sz="1488" i="1" dirty="0">
                <a:latin typeface="Arial"/>
                <a:cs typeface="Arial"/>
              </a:rPr>
              <a:t>learn</a:t>
            </a:r>
            <a:r>
              <a:rPr sz="1488" i="1" spc="7" dirty="0">
                <a:latin typeface="Arial"/>
                <a:cs typeface="Arial"/>
              </a:rPr>
              <a:t> </a:t>
            </a:r>
            <a:r>
              <a:rPr sz="1488" i="1" dirty="0">
                <a:latin typeface="Arial"/>
                <a:cs typeface="Arial"/>
              </a:rPr>
              <a:t>to</a:t>
            </a:r>
            <a:r>
              <a:rPr sz="1488" i="1" spc="7" dirty="0">
                <a:latin typeface="Arial"/>
                <a:cs typeface="Arial"/>
              </a:rPr>
              <a:t> </a:t>
            </a:r>
            <a:r>
              <a:rPr sz="1488" i="1" dirty="0">
                <a:latin typeface="Arial"/>
                <a:cs typeface="Arial"/>
              </a:rPr>
              <a:t>predict</a:t>
            </a:r>
            <a:r>
              <a:rPr sz="1488" dirty="0">
                <a:latin typeface="Arial MT"/>
                <a:cs typeface="Arial MT"/>
              </a:rPr>
              <a:t>,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but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 company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might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required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explain </a:t>
            </a:r>
            <a:r>
              <a:rPr sz="1488" dirty="0">
                <a:latin typeface="Arial MT"/>
                <a:cs typeface="Arial MT"/>
              </a:rPr>
              <a:t>its predictions to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its </a:t>
            </a:r>
            <a:r>
              <a:rPr sz="1488" spc="-15" dirty="0">
                <a:latin typeface="Arial MT"/>
                <a:cs typeface="Arial MT"/>
              </a:rPr>
              <a:t>customers.</a:t>
            </a:r>
            <a:endParaRPr sz="1488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94266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324" y="1396638"/>
            <a:ext cx="4770372" cy="380595"/>
          </a:xfrm>
          <a:prstGeom prst="rect">
            <a:avLst/>
          </a:prstGeom>
        </p:spPr>
        <p:txBody>
          <a:bodyPr vert="horz" wrap="square" lIns="0" tIns="25505" rIns="0" bIns="0" rtlCol="0">
            <a:spAutoFit/>
          </a:bodyPr>
          <a:lstStyle/>
          <a:p>
            <a:pPr marL="18893">
              <a:spcBef>
                <a:spcPts val="2603"/>
              </a:spcBef>
            </a:pPr>
            <a:r>
              <a:rPr sz="2306" dirty="0" smtClean="0"/>
              <a:t>ML-</a:t>
            </a:r>
            <a:r>
              <a:rPr sz="2306" spc="-15" dirty="0" smtClean="0"/>
              <a:t>Basics</a:t>
            </a:r>
            <a:r>
              <a:rPr lang="en-US" sz="2306" spc="-15" dirty="0" smtClean="0"/>
              <a:t>: </a:t>
            </a:r>
            <a:r>
              <a:rPr sz="2306" dirty="0" smtClean="0"/>
              <a:t>Models</a:t>
            </a:r>
            <a:r>
              <a:rPr sz="2306" spc="89" dirty="0" smtClean="0"/>
              <a:t> </a:t>
            </a:r>
            <a:r>
              <a:rPr sz="2306" dirty="0"/>
              <a:t>&amp;</a:t>
            </a:r>
            <a:r>
              <a:rPr sz="2306" spc="97" dirty="0"/>
              <a:t> </a:t>
            </a:r>
            <a:r>
              <a:rPr sz="2306" spc="-15" dirty="0"/>
              <a:t>Parameters</a:t>
            </a:r>
            <a:endParaRPr sz="2306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909526"/>
            <a:ext cx="3581400" cy="20434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6198" y="3049171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6198" y="3557650"/>
            <a:ext cx="106988" cy="1069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36198" y="4066110"/>
            <a:ext cx="106988" cy="1069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14954" y="2590800"/>
            <a:ext cx="2981246" cy="1853792"/>
          </a:xfrm>
          <a:prstGeom prst="rect">
            <a:avLst/>
          </a:prstGeom>
        </p:spPr>
        <p:txBody>
          <a:bodyPr vert="horz" wrap="square" lIns="0" tIns="97297" rIns="0" bIns="0" rtlCol="0">
            <a:spAutoFit/>
          </a:bodyPr>
          <a:lstStyle/>
          <a:p>
            <a:pPr marL="18893">
              <a:spcBef>
                <a:spcPts val="766"/>
              </a:spcBef>
            </a:pPr>
            <a:r>
              <a:rPr sz="1488" b="1" dirty="0">
                <a:latin typeface="Arial"/>
                <a:cs typeface="Arial"/>
              </a:rPr>
              <a:t>Learning </a:t>
            </a:r>
            <a:r>
              <a:rPr sz="1488" b="1" spc="-15" dirty="0">
                <a:latin typeface="Arial"/>
                <a:cs typeface="Arial"/>
              </a:rPr>
              <a:t>goals</a:t>
            </a:r>
            <a:endParaRPr sz="1488" dirty="0">
              <a:latin typeface="Arial"/>
              <a:cs typeface="Arial"/>
            </a:endParaRPr>
          </a:p>
          <a:p>
            <a:pPr marL="430749" marR="82181">
              <a:lnSpc>
                <a:spcPct val="110800"/>
              </a:lnSpc>
              <a:spcBef>
                <a:spcPts val="417"/>
              </a:spcBef>
            </a:pPr>
            <a:r>
              <a:rPr sz="1339" dirty="0">
                <a:latin typeface="Arial MT"/>
                <a:cs typeface="Arial MT"/>
              </a:rPr>
              <a:t>Understand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that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ML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model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37" dirty="0">
                <a:latin typeface="Arial MT"/>
                <a:cs typeface="Arial MT"/>
              </a:rPr>
              <a:t>is </a:t>
            </a:r>
            <a:r>
              <a:rPr sz="1339" dirty="0">
                <a:latin typeface="Arial MT"/>
                <a:cs typeface="Arial MT"/>
              </a:rPr>
              <a:t>simply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parametrized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function</a:t>
            </a:r>
            <a:endParaRPr sz="1339" dirty="0">
              <a:latin typeface="Arial MT"/>
              <a:cs typeface="Arial MT"/>
            </a:endParaRPr>
          </a:p>
          <a:p>
            <a:pPr marL="430749" marR="38728">
              <a:lnSpc>
                <a:spcPct val="110800"/>
              </a:lnSpc>
              <a:spcBef>
                <a:spcPts val="446"/>
              </a:spcBef>
            </a:pPr>
            <a:r>
              <a:rPr sz="1339" dirty="0">
                <a:latin typeface="Arial MT"/>
                <a:cs typeface="Arial MT"/>
              </a:rPr>
              <a:t>Understand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that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hypothesis </a:t>
            </a:r>
            <a:r>
              <a:rPr sz="1339" dirty="0">
                <a:latin typeface="Arial MT"/>
                <a:cs typeface="Arial MT"/>
              </a:rPr>
              <a:t>space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lists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all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admissible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models</a:t>
            </a:r>
            <a:endParaRPr sz="1339" dirty="0">
              <a:latin typeface="Arial MT"/>
              <a:cs typeface="Arial MT"/>
            </a:endParaRPr>
          </a:p>
          <a:p>
            <a:pPr marL="430749" marR="7557">
              <a:lnSpc>
                <a:spcPct val="110800"/>
              </a:lnSpc>
              <a:spcBef>
                <a:spcPts val="439"/>
              </a:spcBef>
            </a:pPr>
            <a:r>
              <a:rPr sz="1339" dirty="0">
                <a:latin typeface="Arial MT"/>
                <a:cs typeface="Arial MT"/>
              </a:rPr>
              <a:t>Understand</a:t>
            </a:r>
            <a:r>
              <a:rPr sz="1339" spc="6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relationship</a:t>
            </a:r>
            <a:r>
              <a:rPr sz="1339" spc="6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between </a:t>
            </a:r>
            <a:r>
              <a:rPr sz="1339" dirty="0">
                <a:latin typeface="Arial MT"/>
                <a:cs typeface="Arial MT"/>
              </a:rPr>
              <a:t>hypothesis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parameter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space</a:t>
            </a:r>
            <a:endParaRPr sz="1339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98252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WHAT</a:t>
            </a:r>
            <a:r>
              <a:rPr spc="-30" dirty="0"/>
              <a:t> </a:t>
            </a:r>
            <a:r>
              <a:rPr dirty="0"/>
              <a:t>IS</a:t>
            </a:r>
            <a:r>
              <a:rPr spc="-22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15" dirty="0"/>
              <a:t>MODEL?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469199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2708340"/>
            <a:ext cx="106988" cy="1069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3062" y="1371344"/>
            <a:ext cx="5609200" cy="1773652"/>
          </a:xfrm>
          <a:prstGeom prst="rect">
            <a:avLst/>
          </a:prstGeom>
        </p:spPr>
        <p:txBody>
          <a:bodyPr vert="horz" wrap="square" lIns="0" tIns="19837" rIns="0" bIns="0" rtlCol="0">
            <a:spAutoFit/>
          </a:bodyPr>
          <a:lstStyle/>
          <a:p>
            <a:pPr marL="75570" algn="just">
              <a:spcBef>
                <a:spcPts val="156"/>
              </a:spcBef>
            </a:pPr>
            <a:r>
              <a:rPr sz="1488" dirty="0">
                <a:latin typeface="Arial MT"/>
                <a:cs typeface="Arial MT"/>
              </a:rPr>
              <a:t>A </a:t>
            </a:r>
            <a:r>
              <a:rPr sz="1488" b="1" dirty="0">
                <a:latin typeface="Arial"/>
                <a:cs typeface="Arial"/>
              </a:rPr>
              <a:t>model </a:t>
            </a:r>
            <a:r>
              <a:rPr sz="1488" dirty="0">
                <a:latin typeface="Arial MT"/>
                <a:cs typeface="Arial MT"/>
              </a:rPr>
              <a:t>(or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b="1" spc="-15" dirty="0">
                <a:latin typeface="Arial"/>
                <a:cs typeface="Arial"/>
              </a:rPr>
              <a:t>hypothesis</a:t>
            </a:r>
            <a:r>
              <a:rPr sz="1488" spc="-15" dirty="0">
                <a:latin typeface="Arial MT"/>
                <a:cs typeface="Arial MT"/>
              </a:rPr>
              <a:t>)</a:t>
            </a:r>
            <a:endParaRPr sz="1488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88">
              <a:latin typeface="Arial MT"/>
              <a:cs typeface="Arial MT"/>
            </a:endParaRPr>
          </a:p>
          <a:p>
            <a:pPr marL="114300" algn="ctr"/>
            <a:r>
              <a:rPr sz="1488" i="1" dirty="0">
                <a:latin typeface="Arial"/>
                <a:cs typeface="Arial"/>
              </a:rPr>
              <a:t>f</a:t>
            </a:r>
            <a:r>
              <a:rPr sz="1488" i="1" spc="238" dirty="0">
                <a:latin typeface="Arial"/>
                <a:cs typeface="Arial"/>
              </a:rPr>
              <a:t> </a:t>
            </a:r>
            <a:r>
              <a:rPr sz="1636" spc="-141" dirty="0">
                <a:latin typeface="Tahoma"/>
                <a:cs typeface="Tahoma"/>
              </a:rPr>
              <a:t>:</a:t>
            </a:r>
            <a:r>
              <a:rPr sz="1636" spc="-52" dirty="0">
                <a:latin typeface="Tahoma"/>
                <a:cs typeface="Tahoma"/>
              </a:rPr>
              <a:t> </a:t>
            </a:r>
            <a:r>
              <a:rPr sz="1636" i="1" spc="298" dirty="0">
                <a:latin typeface="Calibri"/>
                <a:cs typeface="Calibri"/>
              </a:rPr>
              <a:t>X</a:t>
            </a:r>
            <a:r>
              <a:rPr sz="1636" i="1" spc="327" dirty="0">
                <a:latin typeface="Calibri"/>
                <a:cs typeface="Calibri"/>
              </a:rPr>
              <a:t> </a:t>
            </a:r>
            <a:r>
              <a:rPr sz="1636" i="1" spc="119" dirty="0">
                <a:latin typeface="Calibri"/>
                <a:cs typeface="Calibri"/>
              </a:rPr>
              <a:t>→</a:t>
            </a:r>
            <a:r>
              <a:rPr sz="1636" i="1" spc="82" dirty="0">
                <a:latin typeface="Calibri"/>
                <a:cs typeface="Calibri"/>
              </a:rPr>
              <a:t> </a:t>
            </a:r>
            <a:r>
              <a:rPr sz="1636" spc="45" dirty="0">
                <a:latin typeface="Verdana"/>
                <a:cs typeface="Verdana"/>
              </a:rPr>
              <a:t>R</a:t>
            </a:r>
            <a:r>
              <a:rPr sz="1562" i="1" spc="65" baseline="35714" dirty="0">
                <a:latin typeface="Arial"/>
                <a:cs typeface="Arial"/>
              </a:rPr>
              <a:t>g</a:t>
            </a:r>
            <a:endParaRPr sz="1562" baseline="35714">
              <a:latin typeface="Arial"/>
              <a:cs typeface="Arial"/>
            </a:endParaRPr>
          </a:p>
          <a:p>
            <a:pPr marL="75570" marR="64235" algn="just">
              <a:lnSpc>
                <a:spcPct val="119900"/>
              </a:lnSpc>
              <a:spcBef>
                <a:spcPts val="1480"/>
              </a:spcBef>
            </a:pPr>
            <a:r>
              <a:rPr sz="1488" dirty="0">
                <a:latin typeface="Arial MT"/>
                <a:cs typeface="Arial MT"/>
              </a:rPr>
              <a:t>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function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that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maps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feature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vectors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predicted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target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values.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regression:</a:t>
            </a:r>
            <a:r>
              <a:rPr sz="1488" spc="104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g</a:t>
            </a:r>
            <a:r>
              <a:rPr sz="1488" i="1" spc="126" dirty="0">
                <a:latin typeface="Arial"/>
                <a:cs typeface="Arial"/>
              </a:rPr>
              <a:t> </a:t>
            </a:r>
            <a:r>
              <a:rPr sz="1636" dirty="0">
                <a:latin typeface="Tahoma"/>
                <a:cs typeface="Tahoma"/>
              </a:rPr>
              <a:t>=</a:t>
            </a:r>
            <a:r>
              <a:rPr sz="1636" spc="-45" dirty="0">
                <a:latin typeface="Tahoma"/>
                <a:cs typeface="Tahoma"/>
              </a:rPr>
              <a:t> </a:t>
            </a:r>
            <a:r>
              <a:rPr sz="1488" dirty="0">
                <a:latin typeface="Arial MT"/>
                <a:cs typeface="Arial MT"/>
              </a:rPr>
              <a:t>1;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classification,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g</a:t>
            </a:r>
            <a:r>
              <a:rPr sz="1488" i="1" spc="97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number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classes, </a:t>
            </a:r>
            <a:r>
              <a:rPr sz="1488" dirty="0">
                <a:latin typeface="Arial MT"/>
                <a:cs typeface="Arial MT"/>
              </a:rPr>
              <a:t>and output vectors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are scores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or class </a:t>
            </a:r>
            <a:r>
              <a:rPr sz="1488" spc="-15" dirty="0">
                <a:latin typeface="Arial MT"/>
                <a:cs typeface="Arial MT"/>
              </a:rPr>
              <a:t>probabilities.</a:t>
            </a:r>
            <a:endParaRPr sz="1488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197" y="3420705"/>
            <a:ext cx="4364087" cy="128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974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WHAT IS</a:t>
            </a:r>
            <a:r>
              <a:rPr spc="7" dirty="0"/>
              <a:t> </a:t>
            </a:r>
            <a:r>
              <a:rPr dirty="0"/>
              <a:t>A MODEL?</a:t>
            </a:r>
            <a:r>
              <a:rPr spc="7" dirty="0"/>
              <a:t> </a:t>
            </a:r>
            <a:r>
              <a:rPr sz="1339" dirty="0"/>
              <a:t>/ </a:t>
            </a:r>
            <a:r>
              <a:rPr sz="1339" spc="-74" dirty="0"/>
              <a:t>2</a:t>
            </a:r>
            <a:r>
              <a:rPr sz="1339" dirty="0"/>
              <a:t> </a:t>
            </a:r>
            <a:endParaRPr sz="1339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412701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1981440"/>
            <a:ext cx="106988" cy="1069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0848" y="1314864"/>
            <a:ext cx="5564804" cy="1082084"/>
          </a:xfrm>
          <a:prstGeom prst="rect">
            <a:avLst/>
          </a:prstGeom>
        </p:spPr>
        <p:txBody>
          <a:bodyPr vert="horz" wrap="square" lIns="0" tIns="8502" rIns="0" bIns="0" rtlCol="0">
            <a:spAutoFit/>
          </a:bodyPr>
          <a:lstStyle/>
          <a:p>
            <a:pPr marL="37785" marR="26450">
              <a:lnSpc>
                <a:spcPct val="104600"/>
              </a:lnSpc>
              <a:spcBef>
                <a:spcPts val="67"/>
              </a:spcBef>
            </a:pPr>
            <a:r>
              <a:rPr sz="1488" i="1" dirty="0">
                <a:latin typeface="Arial"/>
                <a:cs typeface="Arial"/>
              </a:rPr>
              <a:t>f</a:t>
            </a:r>
            <a:r>
              <a:rPr sz="1488" i="1" spc="238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meant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capture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intrinsic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patterns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data,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underlying </a:t>
            </a:r>
            <a:r>
              <a:rPr sz="1488" dirty="0">
                <a:latin typeface="Arial MT"/>
                <a:cs typeface="Arial MT"/>
              </a:rPr>
              <a:t>assumption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being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that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these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hold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true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for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all</a:t>
            </a:r>
            <a:r>
              <a:rPr sz="1488" i="1" spc="7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data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drawn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from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636" dirty="0">
                <a:latin typeface="Georgia"/>
                <a:cs typeface="Georgia"/>
              </a:rPr>
              <a:t>P</a:t>
            </a:r>
            <a:r>
              <a:rPr sz="1562" i="1" baseline="-11904" dirty="0">
                <a:latin typeface="Arial"/>
                <a:cs typeface="Arial"/>
              </a:rPr>
              <a:t>xy</a:t>
            </a:r>
            <a:r>
              <a:rPr sz="1562" i="1" spc="-155" baseline="-11904" dirty="0">
                <a:latin typeface="Arial"/>
                <a:cs typeface="Arial"/>
              </a:rPr>
              <a:t> </a:t>
            </a:r>
            <a:r>
              <a:rPr sz="1488" spc="-74" dirty="0">
                <a:latin typeface="Arial MT"/>
                <a:cs typeface="Arial MT"/>
              </a:rPr>
              <a:t>.</a:t>
            </a:r>
            <a:endParaRPr sz="1488" dirty="0">
              <a:latin typeface="Arial MT"/>
              <a:cs typeface="Arial MT"/>
            </a:endParaRPr>
          </a:p>
          <a:p>
            <a:pPr marL="37785" marR="89739">
              <a:lnSpc>
                <a:spcPct val="112999"/>
              </a:lnSpc>
              <a:spcBef>
                <a:spcPts val="417"/>
              </a:spcBef>
            </a:pPr>
            <a:r>
              <a:rPr sz="1488" dirty="0">
                <a:latin typeface="Arial MT"/>
                <a:cs typeface="Arial MT"/>
              </a:rPr>
              <a:t>Models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can range from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super simple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(e.g., linear, tree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stumps) </a:t>
            </a:r>
            <a:r>
              <a:rPr sz="1488" spc="-37" dirty="0">
                <a:latin typeface="Arial MT"/>
                <a:cs typeface="Arial MT"/>
              </a:rPr>
              <a:t>to </a:t>
            </a:r>
            <a:r>
              <a:rPr sz="1488" dirty="0">
                <a:latin typeface="Arial MT"/>
                <a:cs typeface="Arial MT"/>
              </a:rPr>
              <a:t>very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complex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(e.g., DL).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There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are a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lot of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choices.</a:t>
            </a:r>
            <a:endParaRPr sz="1488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008" y="2884617"/>
            <a:ext cx="2197168" cy="16938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0300" y="2579427"/>
            <a:ext cx="3496048" cy="21255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550" y="5048118"/>
            <a:ext cx="106988" cy="1069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19739" y="4950283"/>
            <a:ext cx="4845942" cy="249004"/>
          </a:xfrm>
          <a:prstGeom prst="rect">
            <a:avLst/>
          </a:prstGeom>
        </p:spPr>
        <p:txBody>
          <a:bodyPr vert="horz" wrap="square" lIns="0" tIns="19837" rIns="0" bIns="0" rtlCol="0">
            <a:spAutoFit/>
          </a:bodyPr>
          <a:lstStyle/>
          <a:p>
            <a:pPr marL="18893">
              <a:spcBef>
                <a:spcPts val="156"/>
              </a:spcBef>
            </a:pPr>
            <a:r>
              <a:rPr sz="1488" dirty="0">
                <a:latin typeface="Arial MT"/>
                <a:cs typeface="Arial MT"/>
              </a:rPr>
              <a:t>ML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requires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b="1" dirty="0">
                <a:latin typeface="Arial"/>
                <a:cs typeface="Arial"/>
              </a:rPr>
              <a:t>constraining</a:t>
            </a:r>
            <a:r>
              <a:rPr sz="1488" b="1" spc="15" dirty="0">
                <a:latin typeface="Arial"/>
                <a:cs typeface="Arial"/>
              </a:rPr>
              <a:t> </a:t>
            </a:r>
            <a:r>
              <a:rPr sz="1488" i="1" dirty="0">
                <a:latin typeface="Arial"/>
                <a:cs typeface="Arial"/>
              </a:rPr>
              <a:t>f</a:t>
            </a:r>
            <a:r>
              <a:rPr sz="1488" i="1" spc="223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certain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type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functions.</a:t>
            </a:r>
            <a:endParaRPr sz="1488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72601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533400"/>
            <a:ext cx="8503919" cy="695960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HYPOTHESIS</a:t>
            </a:r>
            <a:r>
              <a:rPr spc="45" dirty="0"/>
              <a:t> </a:t>
            </a:r>
            <a:r>
              <a:rPr spc="-15" dirty="0"/>
              <a:t>SPACES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595" y="2021507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95" y="2590230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595" y="3158970"/>
            <a:ext cx="106988" cy="1069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62785" y="1895177"/>
            <a:ext cx="5571415" cy="2219623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205928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Without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restrictions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on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functional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30" dirty="0">
                <a:latin typeface="Arial MT"/>
                <a:cs typeface="Arial MT"/>
              </a:rPr>
              <a:t>family,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task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finding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74" dirty="0">
                <a:latin typeface="Arial MT"/>
                <a:cs typeface="Arial MT"/>
              </a:rPr>
              <a:t>a </a:t>
            </a:r>
            <a:r>
              <a:rPr sz="1488" dirty="0">
                <a:latin typeface="Arial MT"/>
                <a:cs typeface="Arial MT"/>
              </a:rPr>
              <a:t>“good” model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among all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available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models 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impossible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 </a:t>
            </a:r>
            <a:r>
              <a:rPr sz="1488" spc="-15" dirty="0">
                <a:latin typeface="Arial MT"/>
                <a:cs typeface="Arial MT"/>
              </a:rPr>
              <a:t>solve.</a:t>
            </a:r>
            <a:endParaRPr sz="1488">
              <a:latin typeface="Arial MT"/>
              <a:cs typeface="Arial MT"/>
            </a:endParaRPr>
          </a:p>
          <a:p>
            <a:pPr marL="18893" marR="7557">
              <a:lnSpc>
                <a:spcPct val="112999"/>
              </a:lnSpc>
              <a:spcBef>
                <a:spcPts val="446"/>
              </a:spcBef>
            </a:pPr>
            <a:r>
              <a:rPr sz="1488" dirty="0">
                <a:latin typeface="Arial MT"/>
                <a:cs typeface="Arial MT"/>
              </a:rPr>
              <a:t>We have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 determine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 class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our model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a priori</a:t>
            </a:r>
            <a:r>
              <a:rPr sz="1488" dirty="0">
                <a:latin typeface="Arial MT"/>
                <a:cs typeface="Arial MT"/>
              </a:rPr>
              <a:t>,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thereby </a:t>
            </a:r>
            <a:r>
              <a:rPr sz="1488" dirty="0">
                <a:latin typeface="Arial MT"/>
                <a:cs typeface="Arial MT"/>
              </a:rPr>
              <a:t>narrowing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down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search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space.</a:t>
            </a:r>
            <a:r>
              <a:rPr sz="1488" spc="89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We call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this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b="1" dirty="0">
                <a:latin typeface="Arial"/>
                <a:cs typeface="Arial"/>
              </a:rPr>
              <a:t>structural </a:t>
            </a:r>
            <a:r>
              <a:rPr sz="1488" b="1" spc="-15" dirty="0">
                <a:latin typeface="Arial"/>
                <a:cs typeface="Arial"/>
              </a:rPr>
              <a:t>prior</a:t>
            </a:r>
            <a:r>
              <a:rPr sz="1488" spc="-15" dirty="0">
                <a:latin typeface="Arial MT"/>
                <a:cs typeface="Arial MT"/>
              </a:rPr>
              <a:t>.</a:t>
            </a:r>
            <a:endParaRPr sz="1488">
              <a:latin typeface="Arial MT"/>
              <a:cs typeface="Arial MT"/>
            </a:endParaRPr>
          </a:p>
          <a:p>
            <a:pPr marL="18893">
              <a:spcBef>
                <a:spcPts val="677"/>
              </a:spcBef>
            </a:pPr>
            <a:r>
              <a:rPr sz="1488" dirty="0">
                <a:latin typeface="Arial MT"/>
                <a:cs typeface="Arial MT"/>
              </a:rPr>
              <a:t>The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set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functions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defining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specific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model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class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called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74" dirty="0">
                <a:latin typeface="Arial MT"/>
                <a:cs typeface="Arial MT"/>
              </a:rPr>
              <a:t>a</a:t>
            </a:r>
            <a:endParaRPr sz="1488">
              <a:latin typeface="Arial MT"/>
              <a:cs typeface="Arial MT"/>
            </a:endParaRPr>
          </a:p>
          <a:p>
            <a:pPr marL="18893">
              <a:spcBef>
                <a:spcPts val="82"/>
              </a:spcBef>
            </a:pPr>
            <a:r>
              <a:rPr sz="1488" b="1" dirty="0">
                <a:latin typeface="Arial"/>
                <a:cs typeface="Arial"/>
              </a:rPr>
              <a:t>hypothesis space </a:t>
            </a:r>
            <a:r>
              <a:rPr sz="1636" i="1" spc="134" dirty="0">
                <a:latin typeface="Calibri"/>
                <a:cs typeface="Calibri"/>
              </a:rPr>
              <a:t>H</a:t>
            </a:r>
            <a:r>
              <a:rPr sz="1488" spc="134" dirty="0">
                <a:latin typeface="Arial MT"/>
                <a:cs typeface="Arial MT"/>
              </a:rPr>
              <a:t>:</a:t>
            </a:r>
            <a:endParaRPr sz="1488">
              <a:latin typeface="Arial MT"/>
              <a:cs typeface="Arial MT"/>
            </a:endParaRPr>
          </a:p>
          <a:p>
            <a:pPr>
              <a:spcBef>
                <a:spcPts val="357"/>
              </a:spcBef>
            </a:pPr>
            <a:endParaRPr sz="1488">
              <a:latin typeface="Arial MT"/>
              <a:cs typeface="Arial MT"/>
            </a:endParaRPr>
          </a:p>
          <a:p>
            <a:pPr marL="54788" algn="ctr">
              <a:spcBef>
                <a:spcPts val="7"/>
              </a:spcBef>
            </a:pPr>
            <a:r>
              <a:rPr sz="1636" i="1" spc="335" dirty="0">
                <a:latin typeface="Calibri"/>
                <a:cs typeface="Calibri"/>
              </a:rPr>
              <a:t>H</a:t>
            </a:r>
            <a:r>
              <a:rPr sz="1636" i="1" spc="126" dirty="0">
                <a:latin typeface="Calibri"/>
                <a:cs typeface="Calibri"/>
              </a:rPr>
              <a:t> </a:t>
            </a:r>
            <a:r>
              <a:rPr sz="1636" dirty="0">
                <a:latin typeface="Tahoma"/>
                <a:cs typeface="Tahoma"/>
              </a:rPr>
              <a:t>=</a:t>
            </a:r>
            <a:r>
              <a:rPr sz="1636" spc="-30" dirty="0">
                <a:latin typeface="Tahoma"/>
                <a:cs typeface="Tahoma"/>
              </a:rPr>
              <a:t> </a:t>
            </a:r>
            <a:r>
              <a:rPr sz="1636" i="1" spc="141" dirty="0">
                <a:latin typeface="Calibri"/>
                <a:cs typeface="Calibri"/>
              </a:rPr>
              <a:t>{</a:t>
            </a:r>
            <a:r>
              <a:rPr sz="1488" i="1" spc="141" dirty="0">
                <a:latin typeface="Arial"/>
                <a:cs typeface="Arial"/>
              </a:rPr>
              <a:t>f</a:t>
            </a:r>
            <a:r>
              <a:rPr sz="1488" i="1" spc="283" dirty="0">
                <a:latin typeface="Arial"/>
                <a:cs typeface="Arial"/>
              </a:rPr>
              <a:t> </a:t>
            </a:r>
            <a:r>
              <a:rPr sz="1636" spc="-141" dirty="0">
                <a:latin typeface="Tahoma"/>
                <a:cs typeface="Tahoma"/>
              </a:rPr>
              <a:t>:</a:t>
            </a:r>
            <a:r>
              <a:rPr sz="1636" spc="-30" dirty="0">
                <a:latin typeface="Tahoma"/>
                <a:cs typeface="Tahoma"/>
              </a:rPr>
              <a:t> </a:t>
            </a:r>
            <a:r>
              <a:rPr sz="1488" i="1" dirty="0">
                <a:latin typeface="Arial"/>
                <a:cs typeface="Arial"/>
              </a:rPr>
              <a:t>f</a:t>
            </a:r>
            <a:r>
              <a:rPr sz="1488" i="1" spc="238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belongs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certain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functional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family</a:t>
            </a:r>
            <a:r>
              <a:rPr sz="1636" i="1" spc="-15" dirty="0">
                <a:latin typeface="Calibri"/>
                <a:cs typeface="Calibri"/>
              </a:rPr>
              <a:t>}</a:t>
            </a:r>
            <a:endParaRPr sz="163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3459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pc="-15" dirty="0"/>
              <a:t>PARAMETRIZATION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469199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2294051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2862772"/>
            <a:ext cx="106988" cy="1069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550" y="3431495"/>
            <a:ext cx="106988" cy="106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52" y="1080760"/>
            <a:ext cx="8211696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4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081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Autonomous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Car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Sensors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7600"/>
            <a:ext cx="9144000" cy="494029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pc="-15" dirty="0"/>
              <a:t>PARAMETRIZATION</a:t>
            </a:r>
            <a:r>
              <a:rPr spc="22" dirty="0"/>
              <a:t> </a:t>
            </a:r>
            <a:r>
              <a:rPr sz="1339" dirty="0"/>
              <a:t>/</a:t>
            </a:r>
            <a:r>
              <a:rPr sz="1339" spc="15" dirty="0"/>
              <a:t> </a:t>
            </a:r>
            <a:r>
              <a:rPr sz="1339" spc="-74" dirty="0"/>
              <a:t>2</a:t>
            </a:r>
            <a:r>
              <a:rPr sz="1339" dirty="0"/>
              <a:t> </a:t>
            </a:r>
            <a:endParaRPr sz="1339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412701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1725309"/>
            <a:ext cx="106988" cy="1069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9740" y="1209608"/>
            <a:ext cx="5627150" cy="927312"/>
          </a:xfrm>
          <a:prstGeom prst="rect">
            <a:avLst/>
          </a:prstGeom>
        </p:spPr>
        <p:txBody>
          <a:bodyPr vert="horz" wrap="square" lIns="0" tIns="105798" rIns="0" bIns="0" rtlCol="0">
            <a:spAutoFit/>
          </a:bodyPr>
          <a:lstStyle/>
          <a:p>
            <a:pPr marL="18893">
              <a:spcBef>
                <a:spcPts val="833"/>
              </a:spcBef>
            </a:pPr>
            <a:r>
              <a:rPr sz="1488" dirty="0">
                <a:latin typeface="Arial MT"/>
                <a:cs typeface="Arial MT"/>
              </a:rPr>
              <a:t>Finding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optimal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model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636" dirty="0">
                <a:latin typeface="Tahoma"/>
                <a:cs typeface="Tahoma"/>
              </a:rPr>
              <a:t>=</a:t>
            </a:r>
            <a:r>
              <a:rPr sz="1636" spc="-74" dirty="0">
                <a:latin typeface="Tahoma"/>
                <a:cs typeface="Tahoma"/>
              </a:rPr>
              <a:t> </a:t>
            </a:r>
            <a:r>
              <a:rPr sz="1488" dirty="0">
                <a:latin typeface="Arial MT"/>
                <a:cs typeface="Arial MT"/>
              </a:rPr>
              <a:t>finding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optimal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parameters.</a:t>
            </a:r>
            <a:endParaRPr sz="1488">
              <a:latin typeface="Arial MT"/>
              <a:cs typeface="Arial MT"/>
            </a:endParaRPr>
          </a:p>
          <a:p>
            <a:pPr marL="18893" marR="7557">
              <a:lnSpc>
                <a:spcPct val="112999"/>
              </a:lnSpc>
              <a:spcBef>
                <a:spcPts val="417"/>
              </a:spcBef>
            </a:pPr>
            <a:r>
              <a:rPr sz="1488" dirty="0">
                <a:latin typeface="Arial MT"/>
                <a:cs typeface="Arial MT"/>
              </a:rPr>
              <a:t>This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allows us to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operationalize our search for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 best model as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spc="-74" dirty="0">
                <a:latin typeface="Arial MT"/>
                <a:cs typeface="Arial MT"/>
              </a:rPr>
              <a:t>a </a:t>
            </a:r>
            <a:r>
              <a:rPr sz="1488" dirty="0">
                <a:latin typeface="Arial MT"/>
                <a:cs typeface="Arial MT"/>
              </a:rPr>
              <a:t>search</a:t>
            </a:r>
            <a:r>
              <a:rPr sz="1488" spc="-4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for</a:t>
            </a:r>
            <a:r>
              <a:rPr sz="1488" spc="-3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-4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optimal</a:t>
            </a:r>
            <a:r>
              <a:rPr sz="1488" spc="-3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value</a:t>
            </a:r>
            <a:r>
              <a:rPr sz="1488" spc="-4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on</a:t>
            </a:r>
            <a:r>
              <a:rPr sz="1488" spc="-3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-37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d</a:t>
            </a:r>
            <a:r>
              <a:rPr sz="1488" i="1" spc="-275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-dimensional</a:t>
            </a:r>
            <a:r>
              <a:rPr sz="1488" spc="-4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parameter</a:t>
            </a:r>
            <a:r>
              <a:rPr sz="1488" spc="-3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surface.</a:t>
            </a:r>
            <a:endParaRPr sz="1488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8365" y="2249090"/>
            <a:ext cx="2344805" cy="14946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550" y="4389741"/>
            <a:ext cx="106988" cy="1069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9740" y="4235327"/>
            <a:ext cx="6343060" cy="522805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18893" marR="7557">
              <a:lnSpc>
                <a:spcPct val="110300"/>
              </a:lnSpc>
              <a:spcBef>
                <a:spcPts val="149"/>
              </a:spcBef>
            </a:pPr>
            <a:r>
              <a:rPr lang="en-US" sz="1488" dirty="0" smtClean="0">
                <a:latin typeface="Arial MT"/>
                <a:cs typeface="Arial MT"/>
              </a:rPr>
              <a:t> </a:t>
            </a:r>
            <a:r>
              <a:rPr lang="en-US" sz="1488" dirty="0" smtClean="0">
                <a:latin typeface="Arial MT"/>
                <a:cs typeface="Arial MT"/>
                <a:sym typeface="Symbol" panose="05050102010706020507" pitchFamily="18" charset="2"/>
              </a:rPr>
              <a:t> </a:t>
            </a:r>
            <a:r>
              <a:rPr sz="1488" dirty="0" smtClean="0">
                <a:latin typeface="Arial MT"/>
                <a:cs typeface="Arial MT"/>
              </a:rPr>
              <a:t>might</a:t>
            </a:r>
            <a:r>
              <a:rPr sz="1488" spc="7" dirty="0" smtClean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scalar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or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very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high-dimensional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with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thousands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37" dirty="0">
                <a:latin typeface="Arial MT"/>
                <a:cs typeface="Arial MT"/>
              </a:rPr>
              <a:t>of </a:t>
            </a:r>
            <a:r>
              <a:rPr sz="1488" dirty="0">
                <a:latin typeface="Arial MT"/>
                <a:cs typeface="Arial MT"/>
              </a:rPr>
              <a:t>parameters, depending on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 complexity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 our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model.</a:t>
            </a:r>
            <a:endParaRPr sz="1488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02735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pc="-15" dirty="0"/>
              <a:t>PARAMETRIZATION</a:t>
            </a:r>
            <a:r>
              <a:rPr spc="22" dirty="0"/>
              <a:t> </a:t>
            </a:r>
            <a:r>
              <a:rPr sz="1339" dirty="0"/>
              <a:t>/</a:t>
            </a:r>
            <a:r>
              <a:rPr sz="1339" spc="15" dirty="0"/>
              <a:t> </a:t>
            </a:r>
            <a:r>
              <a:rPr sz="1339" spc="-74" dirty="0"/>
              <a:t>3</a:t>
            </a:r>
            <a:r>
              <a:rPr sz="1339" dirty="0"/>
              <a:t> </a:t>
            </a:r>
            <a:endParaRPr sz="1339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412701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2237552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2550161"/>
            <a:ext cx="106988" cy="1069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9740" y="1286407"/>
            <a:ext cx="5239852" cy="1426266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7557" algn="just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Some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parameter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vectors,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for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some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model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classes,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encode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spc="-37" dirty="0">
                <a:latin typeface="Arial MT"/>
                <a:cs typeface="Arial MT"/>
              </a:rPr>
              <a:t>the </a:t>
            </a:r>
            <a:r>
              <a:rPr sz="1488" dirty="0">
                <a:latin typeface="Arial MT"/>
                <a:cs typeface="Arial MT"/>
              </a:rPr>
              <a:t>same</a:t>
            </a:r>
            <a:r>
              <a:rPr sz="1488" spc="3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function;</a:t>
            </a:r>
            <a:r>
              <a:rPr sz="1488" spc="3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i.e.,</a:t>
            </a:r>
            <a:r>
              <a:rPr sz="1488" spc="4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3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parameter-</a:t>
            </a:r>
            <a:r>
              <a:rPr sz="1488" dirty="0">
                <a:latin typeface="Arial MT"/>
                <a:cs typeface="Arial MT"/>
              </a:rPr>
              <a:t>to-model</a:t>
            </a:r>
            <a:r>
              <a:rPr sz="1488" spc="3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mapping</a:t>
            </a:r>
            <a:r>
              <a:rPr sz="1488" spc="4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could</a:t>
            </a:r>
            <a:r>
              <a:rPr sz="1488" spc="37" dirty="0">
                <a:latin typeface="Arial MT"/>
                <a:cs typeface="Arial MT"/>
              </a:rPr>
              <a:t> </a:t>
            </a:r>
            <a:r>
              <a:rPr sz="1488" spc="-37" dirty="0">
                <a:latin typeface="Arial MT"/>
                <a:cs typeface="Arial MT"/>
              </a:rPr>
              <a:t>be </a:t>
            </a:r>
            <a:r>
              <a:rPr sz="1488" dirty="0">
                <a:latin typeface="Arial MT"/>
                <a:cs typeface="Arial MT"/>
              </a:rPr>
              <a:t>non-</a:t>
            </a:r>
            <a:r>
              <a:rPr sz="1488" spc="-15" dirty="0">
                <a:latin typeface="Arial MT"/>
                <a:cs typeface="Arial MT"/>
              </a:rPr>
              <a:t>injective.</a:t>
            </a:r>
            <a:endParaRPr sz="1488">
              <a:latin typeface="Arial MT"/>
              <a:cs typeface="Arial MT"/>
            </a:endParaRPr>
          </a:p>
          <a:p>
            <a:pPr marL="18893" marR="2128242" algn="just">
              <a:lnSpc>
                <a:spcPct val="137900"/>
              </a:lnSpc>
            </a:pPr>
            <a:r>
              <a:rPr sz="1488" dirty="0">
                <a:latin typeface="Arial MT"/>
                <a:cs typeface="Arial MT"/>
              </a:rPr>
              <a:t>We call this a non-identifiable </a:t>
            </a:r>
            <a:r>
              <a:rPr sz="1488" spc="-15" dirty="0">
                <a:latin typeface="Arial MT"/>
                <a:cs typeface="Arial MT"/>
              </a:rPr>
              <a:t>model. </a:t>
            </a:r>
            <a:r>
              <a:rPr sz="1488" dirty="0">
                <a:latin typeface="Arial MT"/>
                <a:cs typeface="Arial MT"/>
              </a:rPr>
              <a:t>This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shall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not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concern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us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here.</a:t>
            </a:r>
            <a:endParaRPr sz="1488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6521" y="3008431"/>
            <a:ext cx="2246751" cy="14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32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533400"/>
            <a:ext cx="12650458" cy="515335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3200" dirty="0"/>
              <a:t>EXAMPLE:</a:t>
            </a:r>
            <a:r>
              <a:rPr sz="3200" spc="37" dirty="0"/>
              <a:t> </a:t>
            </a:r>
            <a:r>
              <a:rPr sz="3200" spc="-15" dirty="0"/>
              <a:t>UNIVARIATE</a:t>
            </a:r>
            <a:r>
              <a:rPr sz="3200" spc="45" dirty="0"/>
              <a:t> </a:t>
            </a:r>
            <a:r>
              <a:rPr sz="3200" dirty="0"/>
              <a:t>LINEAR</a:t>
            </a:r>
            <a:r>
              <a:rPr sz="3200" spc="45" dirty="0"/>
              <a:t> </a:t>
            </a:r>
            <a:r>
              <a:rPr sz="3200" spc="-15" dirty="0"/>
              <a:t>FUNCTIONS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078327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488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093" y="989026"/>
            <a:ext cx="8210707" cy="515335"/>
          </a:xfrm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sz="3200" dirty="0"/>
              <a:t>EXAMPLE:</a:t>
            </a:r>
            <a:r>
              <a:rPr sz="3200" spc="-15" dirty="0"/>
              <a:t> BIVARIATE QUADRATIC</a:t>
            </a:r>
            <a:r>
              <a:rPr sz="3200" spc="-7" dirty="0"/>
              <a:t> </a:t>
            </a:r>
            <a:r>
              <a:rPr sz="3200" spc="-15" dirty="0"/>
              <a:t>FUNCTIONS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8800"/>
            <a:ext cx="6596078" cy="405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30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324" y="762000"/>
            <a:ext cx="6526876" cy="417913"/>
          </a:xfrm>
          <a:prstGeom prst="rect">
            <a:avLst/>
          </a:prstGeom>
        </p:spPr>
        <p:txBody>
          <a:bodyPr vert="horz" wrap="square" lIns="0" tIns="25505" rIns="0" bIns="0" rtlCol="0">
            <a:spAutoFit/>
          </a:bodyPr>
          <a:lstStyle/>
          <a:p>
            <a:pPr marL="18893" marR="3241956">
              <a:lnSpc>
                <a:spcPct val="117900"/>
              </a:lnSpc>
              <a:spcBef>
                <a:spcPts val="2105"/>
              </a:spcBef>
            </a:pPr>
            <a:r>
              <a:rPr sz="2306" dirty="0" smtClean="0"/>
              <a:t>ML-</a:t>
            </a:r>
            <a:r>
              <a:rPr sz="2306" spc="-15" dirty="0" smtClean="0"/>
              <a:t>Basics </a:t>
            </a:r>
            <a:r>
              <a:rPr sz="2306" spc="-15" dirty="0"/>
              <a:t>Learner</a:t>
            </a:r>
            <a:endParaRPr sz="2306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075" y="1524000"/>
            <a:ext cx="3731325" cy="3048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29200" y="2209800"/>
            <a:ext cx="3108771" cy="1353976"/>
          </a:xfrm>
          <a:prstGeom prst="rect">
            <a:avLst/>
          </a:prstGeom>
        </p:spPr>
        <p:txBody>
          <a:bodyPr vert="horz" wrap="square" lIns="0" tIns="97297" rIns="0" bIns="0" rtlCol="0">
            <a:spAutoFit/>
          </a:bodyPr>
          <a:lstStyle/>
          <a:p>
            <a:pPr marL="18893">
              <a:spcBef>
                <a:spcPts val="766"/>
              </a:spcBef>
            </a:pPr>
            <a:r>
              <a:rPr sz="1488" b="1" dirty="0">
                <a:latin typeface="Arial"/>
                <a:cs typeface="Arial"/>
              </a:rPr>
              <a:t>Learning </a:t>
            </a:r>
            <a:r>
              <a:rPr sz="1488" b="1" spc="-15" dirty="0">
                <a:latin typeface="Arial"/>
                <a:cs typeface="Arial"/>
              </a:rPr>
              <a:t>goals</a:t>
            </a:r>
            <a:endParaRPr sz="1488" dirty="0">
              <a:latin typeface="Arial"/>
              <a:cs typeface="Arial"/>
            </a:endParaRPr>
          </a:p>
          <a:p>
            <a:pPr marL="430749">
              <a:spcBef>
                <a:spcPts val="588"/>
              </a:spcBef>
            </a:pPr>
            <a:r>
              <a:rPr sz="1339" dirty="0">
                <a:latin typeface="Arial MT"/>
                <a:cs typeface="Arial MT"/>
              </a:rPr>
              <a:t>Know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formal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definition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of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learner</a:t>
            </a:r>
            <a:endParaRPr sz="1339" dirty="0">
              <a:latin typeface="Arial MT"/>
              <a:cs typeface="Arial MT"/>
            </a:endParaRPr>
          </a:p>
          <a:p>
            <a:pPr marL="430749" marR="7557">
              <a:lnSpc>
                <a:spcPct val="106100"/>
              </a:lnSpc>
              <a:spcBef>
                <a:spcPts val="521"/>
              </a:spcBef>
            </a:pPr>
            <a:r>
              <a:rPr sz="1339" dirty="0">
                <a:latin typeface="Arial MT"/>
                <a:cs typeface="Arial MT"/>
              </a:rPr>
              <a:t>Understand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that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</a:t>
            </a:r>
            <a:r>
              <a:rPr sz="1339" spc="45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learner</a:t>
            </a:r>
            <a:r>
              <a:rPr sz="1339" spc="37" dirty="0">
                <a:latin typeface="Arial MT"/>
                <a:cs typeface="Arial MT"/>
              </a:rPr>
              <a:t> </a:t>
            </a:r>
            <a:r>
              <a:rPr sz="1339" spc="-15" dirty="0">
                <a:latin typeface="Arial MT"/>
                <a:cs typeface="Arial MT"/>
              </a:rPr>
              <a:t>receives </a:t>
            </a:r>
            <a:r>
              <a:rPr sz="1339" dirty="0">
                <a:latin typeface="Arial MT"/>
                <a:cs typeface="Arial MT"/>
              </a:rPr>
              <a:t>training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data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and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outputs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the</a:t>
            </a:r>
            <a:r>
              <a:rPr sz="1339" spc="22" dirty="0">
                <a:latin typeface="Arial MT"/>
                <a:cs typeface="Arial MT"/>
              </a:rPr>
              <a:t> </a:t>
            </a:r>
            <a:r>
              <a:rPr sz="1339" spc="-30" dirty="0">
                <a:latin typeface="Arial MT"/>
                <a:cs typeface="Arial MT"/>
              </a:rPr>
              <a:t>best </a:t>
            </a:r>
            <a:r>
              <a:rPr sz="1339" dirty="0">
                <a:latin typeface="Arial MT"/>
                <a:cs typeface="Arial MT"/>
              </a:rPr>
              <a:t>model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339" dirty="0">
                <a:latin typeface="Arial MT"/>
                <a:cs typeface="Arial MT"/>
              </a:rPr>
              <a:t>from</a:t>
            </a:r>
            <a:r>
              <a:rPr sz="1339" spc="30" dirty="0">
                <a:latin typeface="Arial MT"/>
                <a:cs typeface="Arial MT"/>
              </a:rPr>
              <a:t> </a:t>
            </a:r>
            <a:r>
              <a:rPr sz="1488" i="1" spc="238" dirty="0">
                <a:latin typeface="Calibri"/>
                <a:cs typeface="Calibri"/>
              </a:rPr>
              <a:t>H</a:t>
            </a:r>
            <a:endParaRPr sz="1488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338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SUPERVISED</a:t>
            </a:r>
            <a:r>
              <a:rPr spc="67" dirty="0"/>
              <a:t> </a:t>
            </a:r>
            <a:r>
              <a:rPr dirty="0"/>
              <a:t>LEARNING</a:t>
            </a:r>
            <a:r>
              <a:rPr spc="67" dirty="0"/>
              <a:t> </a:t>
            </a:r>
            <a:r>
              <a:rPr spc="-15" dirty="0"/>
              <a:t>EXAMPLE</a:t>
            </a: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5995" y="1981440"/>
            <a:ext cx="106988" cy="1069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5995" y="2294051"/>
            <a:ext cx="106988" cy="10698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474769" y="1286406"/>
            <a:ext cx="6039006" cy="1681784"/>
          </a:xfrm>
          <a:prstGeom prst="rect">
            <a:avLst/>
          </a:prstGeom>
        </p:spPr>
        <p:txBody>
          <a:bodyPr vert="horz" wrap="square" lIns="0" tIns="17948" rIns="0" bIns="0" rtlCol="0">
            <a:spAutoFit/>
          </a:bodyPr>
          <a:lstStyle/>
          <a:p>
            <a:pPr marL="18893" marR="904952" algn="just">
              <a:lnSpc>
                <a:spcPct val="112999"/>
              </a:lnSpc>
              <a:spcBef>
                <a:spcPts val="141"/>
              </a:spcBef>
            </a:pPr>
            <a:r>
              <a:rPr sz="1488" dirty="0">
                <a:latin typeface="Arial MT"/>
                <a:cs typeface="Arial MT"/>
              </a:rPr>
              <a:t>Imagine we want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 investigate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how working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conditions </a:t>
            </a:r>
            <a:r>
              <a:rPr sz="1488" spc="-15" dirty="0">
                <a:latin typeface="Arial MT"/>
                <a:cs typeface="Arial MT"/>
              </a:rPr>
              <a:t>affect </a:t>
            </a:r>
            <a:r>
              <a:rPr sz="1488" dirty="0">
                <a:latin typeface="Arial MT"/>
                <a:cs typeface="Arial MT"/>
              </a:rPr>
              <a:t>productivity of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employees.</a:t>
            </a:r>
            <a:endParaRPr sz="1488">
              <a:latin typeface="Arial MT"/>
              <a:cs typeface="Arial MT"/>
            </a:endParaRPr>
          </a:p>
          <a:p>
            <a:pPr marL="430749" algn="just">
              <a:spcBef>
                <a:spcPts val="677"/>
              </a:spcBef>
            </a:pPr>
            <a:r>
              <a:rPr sz="1488" dirty="0">
                <a:latin typeface="Arial MT"/>
                <a:cs typeface="Arial MT"/>
              </a:rPr>
              <a:t>It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b="1" dirty="0">
                <a:latin typeface="Arial"/>
                <a:cs typeface="Arial"/>
              </a:rPr>
              <a:t>regression</a:t>
            </a:r>
            <a:r>
              <a:rPr sz="1488" b="1" spc="7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task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since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target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productivity</a:t>
            </a:r>
            <a:r>
              <a:rPr sz="1488" i="1" spc="7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continuous.</a:t>
            </a:r>
            <a:endParaRPr sz="1488">
              <a:latin typeface="Arial MT"/>
              <a:cs typeface="Arial MT"/>
            </a:endParaRPr>
          </a:p>
          <a:p>
            <a:pPr marL="430749" marR="7557" algn="just">
              <a:lnSpc>
                <a:spcPct val="112999"/>
              </a:lnSpc>
              <a:spcBef>
                <a:spcPts val="446"/>
              </a:spcBef>
            </a:pPr>
            <a:r>
              <a:rPr sz="1488" dirty="0">
                <a:latin typeface="Arial MT"/>
                <a:cs typeface="Arial MT"/>
              </a:rPr>
              <a:t>We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collect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data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about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worked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minutes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per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week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(</a:t>
            </a:r>
            <a:r>
              <a:rPr sz="1488" i="1" dirty="0">
                <a:latin typeface="Arial"/>
                <a:cs typeface="Arial"/>
              </a:rPr>
              <a:t>productivity</a:t>
            </a:r>
            <a:r>
              <a:rPr sz="1488" dirty="0">
                <a:latin typeface="Arial MT"/>
                <a:cs typeface="Arial MT"/>
              </a:rPr>
              <a:t>),</a:t>
            </a:r>
            <a:r>
              <a:rPr sz="1488" spc="-15" dirty="0">
                <a:latin typeface="Arial MT"/>
                <a:cs typeface="Arial MT"/>
              </a:rPr>
              <a:t> </a:t>
            </a:r>
            <a:r>
              <a:rPr sz="1488" spc="-37" dirty="0">
                <a:latin typeface="Arial MT"/>
                <a:cs typeface="Arial MT"/>
              </a:rPr>
              <a:t>how </a:t>
            </a:r>
            <a:r>
              <a:rPr sz="1488" dirty="0">
                <a:latin typeface="Arial MT"/>
                <a:cs typeface="Arial MT"/>
              </a:rPr>
              <a:t>many people work in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 same office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as the employee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 </a:t>
            </a:r>
            <a:r>
              <a:rPr sz="1488" spc="-15" dirty="0">
                <a:latin typeface="Arial MT"/>
                <a:cs typeface="Arial MT"/>
              </a:rPr>
              <a:t>question, </a:t>
            </a:r>
            <a:r>
              <a:rPr sz="1488" dirty="0">
                <a:latin typeface="Arial MT"/>
                <a:cs typeface="Arial MT"/>
              </a:rPr>
              <a:t>and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employee’s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salary.</a:t>
            </a:r>
            <a:endParaRPr sz="1488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1868" y="3226891"/>
            <a:ext cx="4104845" cy="16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17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SUPERVISED</a:t>
            </a:r>
            <a:r>
              <a:rPr spc="60" dirty="0"/>
              <a:t> </a:t>
            </a:r>
            <a:r>
              <a:rPr dirty="0"/>
              <a:t>LEARNING</a:t>
            </a:r>
            <a:r>
              <a:rPr spc="67" dirty="0"/>
              <a:t> </a:t>
            </a:r>
            <a:r>
              <a:rPr dirty="0"/>
              <a:t>EXAMPLE</a:t>
            </a:r>
            <a:r>
              <a:rPr spc="67" dirty="0"/>
              <a:t> </a:t>
            </a:r>
            <a:r>
              <a:rPr sz="1339" dirty="0"/>
              <a:t>/</a:t>
            </a:r>
            <a:r>
              <a:rPr sz="1339" spc="45" dirty="0"/>
              <a:t> </a:t>
            </a:r>
            <a:r>
              <a:rPr sz="1339" spc="-74" dirty="0"/>
              <a:t>2</a:t>
            </a:r>
            <a:r>
              <a:rPr sz="1339" dirty="0"/>
              <a:t> </a:t>
            </a:r>
            <a:endParaRPr sz="1339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2604678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3173399"/>
            <a:ext cx="106988" cy="106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550" y="3486010"/>
            <a:ext cx="106988" cy="1069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7324" y="1187189"/>
            <a:ext cx="5877476" cy="3074923"/>
          </a:xfrm>
          <a:prstGeom prst="rect">
            <a:avLst/>
          </a:prstGeom>
        </p:spPr>
        <p:txBody>
          <a:bodyPr vert="horz" wrap="square" lIns="0" tIns="147362" rIns="0" bIns="0" rtlCol="0">
            <a:spAutoFit/>
          </a:bodyPr>
          <a:lstStyle/>
          <a:p>
            <a:pPr marL="18893">
              <a:spcBef>
                <a:spcPts val="1160"/>
              </a:spcBef>
            </a:pPr>
            <a:r>
              <a:rPr sz="1488" dirty="0">
                <a:latin typeface="Arial MT"/>
                <a:cs typeface="Arial MT"/>
              </a:rPr>
              <a:t>How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could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construct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model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from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these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data?</a:t>
            </a:r>
            <a:endParaRPr sz="1488">
              <a:latin typeface="Arial MT"/>
              <a:cs typeface="Arial MT"/>
            </a:endParaRPr>
          </a:p>
          <a:p>
            <a:pPr marL="18893" marR="213485">
              <a:lnSpc>
                <a:spcPct val="112999"/>
              </a:lnSpc>
              <a:spcBef>
                <a:spcPts val="781"/>
              </a:spcBef>
            </a:pPr>
            <a:r>
              <a:rPr sz="1488" dirty="0">
                <a:latin typeface="Arial MT"/>
                <a:cs typeface="Arial MT"/>
              </a:rPr>
              <a:t>We could investigate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 data manually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and come up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with a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simple, </a:t>
            </a:r>
            <a:r>
              <a:rPr sz="1488" dirty="0">
                <a:latin typeface="Arial MT"/>
                <a:cs typeface="Arial MT"/>
              </a:rPr>
              <a:t>hand-crafted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rule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such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spc="-37" dirty="0">
                <a:latin typeface="Arial MT"/>
                <a:cs typeface="Arial MT"/>
              </a:rPr>
              <a:t>as:</a:t>
            </a:r>
            <a:endParaRPr sz="1488">
              <a:latin typeface="Arial MT"/>
              <a:cs typeface="Arial MT"/>
            </a:endParaRPr>
          </a:p>
          <a:p>
            <a:pPr>
              <a:spcBef>
                <a:spcPts val="840"/>
              </a:spcBef>
            </a:pPr>
            <a:endParaRPr sz="1488">
              <a:latin typeface="Arial MT"/>
              <a:cs typeface="Arial MT"/>
            </a:endParaRPr>
          </a:p>
          <a:p>
            <a:pPr marL="430749" marR="38728">
              <a:lnSpc>
                <a:spcPct val="112999"/>
              </a:lnSpc>
            </a:pPr>
            <a:r>
              <a:rPr sz="1488" dirty="0">
                <a:latin typeface="Arial MT"/>
                <a:cs typeface="Arial MT"/>
              </a:rPr>
              <a:t>The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baseline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productivity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employee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with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salary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3000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and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74" dirty="0">
                <a:latin typeface="Arial MT"/>
                <a:cs typeface="Arial MT"/>
              </a:rPr>
              <a:t>7 </a:t>
            </a:r>
            <a:r>
              <a:rPr sz="1488" dirty="0">
                <a:latin typeface="Arial MT"/>
                <a:cs typeface="Arial MT"/>
              </a:rPr>
              <a:t>people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office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1850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minutes.</a:t>
            </a:r>
            <a:endParaRPr sz="1488">
              <a:latin typeface="Arial MT"/>
              <a:cs typeface="Arial MT"/>
            </a:endParaRPr>
          </a:p>
          <a:p>
            <a:pPr marL="430749" marR="7557">
              <a:lnSpc>
                <a:spcPct val="137900"/>
              </a:lnSpc>
            </a:pPr>
            <a:r>
              <a:rPr sz="1488" dirty="0">
                <a:latin typeface="Arial MT"/>
                <a:cs typeface="Arial MT"/>
              </a:rPr>
              <a:t>A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decrease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1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person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office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increases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productivity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37" dirty="0">
                <a:latin typeface="Arial MT"/>
                <a:cs typeface="Arial MT"/>
              </a:rPr>
              <a:t>30. </a:t>
            </a:r>
            <a:r>
              <a:rPr sz="1488" dirty="0">
                <a:latin typeface="Arial MT"/>
                <a:cs typeface="Arial MT"/>
              </a:rPr>
              <a:t>An increase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of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salary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100 increases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productivity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by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37" dirty="0">
                <a:latin typeface="Arial MT"/>
                <a:cs typeface="Arial MT"/>
              </a:rPr>
              <a:t>10.</a:t>
            </a:r>
            <a:endParaRPr sz="1488">
              <a:latin typeface="Arial MT"/>
              <a:cs typeface="Arial MT"/>
            </a:endParaRPr>
          </a:p>
          <a:p>
            <a:pPr>
              <a:spcBef>
                <a:spcPts val="922"/>
              </a:spcBef>
            </a:pPr>
            <a:endParaRPr sz="1488">
              <a:latin typeface="Arial MT"/>
              <a:cs typeface="Arial MT"/>
            </a:endParaRPr>
          </a:p>
          <a:p>
            <a:pPr marL="18893">
              <a:spcBef>
                <a:spcPts val="7"/>
              </a:spcBef>
            </a:pPr>
            <a:r>
              <a:rPr sz="1636" i="1" spc="119" dirty="0">
                <a:latin typeface="Calibri"/>
                <a:cs typeface="Calibri"/>
              </a:rPr>
              <a:t>→</a:t>
            </a:r>
            <a:r>
              <a:rPr sz="1636" i="1" spc="45" dirty="0">
                <a:latin typeface="Calibri"/>
                <a:cs typeface="Calibri"/>
              </a:rPr>
              <a:t> </a:t>
            </a:r>
            <a:r>
              <a:rPr sz="1488" spc="-15" dirty="0">
                <a:latin typeface="Arial MT"/>
                <a:cs typeface="Arial MT"/>
              </a:rPr>
              <a:t>Obviously,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is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neither feasible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nor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leads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 a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good</a:t>
            </a:r>
            <a:r>
              <a:rPr sz="1488" spc="7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model.</a:t>
            </a:r>
            <a:endParaRPr sz="1488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089612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IDEA</a:t>
            </a:r>
            <a:r>
              <a:rPr spc="37" dirty="0"/>
              <a:t> </a:t>
            </a:r>
            <a:r>
              <a:rPr dirty="0"/>
              <a:t>OF</a:t>
            </a:r>
            <a:r>
              <a:rPr spc="37" dirty="0"/>
              <a:t> </a:t>
            </a:r>
            <a:r>
              <a:rPr dirty="0"/>
              <a:t>SUPERVISED</a:t>
            </a:r>
            <a:r>
              <a:rPr spc="37" dirty="0"/>
              <a:t> </a:t>
            </a:r>
            <a:r>
              <a:rPr spc="-1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50" y="1993235"/>
            <a:ext cx="106988" cy="10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50" y="2305846"/>
            <a:ext cx="106988" cy="1069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7324" y="1314864"/>
            <a:ext cx="6011613" cy="1161241"/>
          </a:xfrm>
          <a:prstGeom prst="rect">
            <a:avLst/>
          </a:prstGeom>
        </p:spPr>
        <p:txBody>
          <a:bodyPr vert="horz" wrap="square" lIns="0" tIns="19837" rIns="0" bIns="0" rtlCol="0">
            <a:spAutoFit/>
          </a:bodyPr>
          <a:lstStyle/>
          <a:p>
            <a:pPr marL="18893">
              <a:spcBef>
                <a:spcPts val="156"/>
              </a:spcBef>
            </a:pPr>
            <a:r>
              <a:rPr sz="1488" b="1" dirty="0">
                <a:latin typeface="Arial"/>
                <a:cs typeface="Arial"/>
              </a:rPr>
              <a:t>Goal:</a:t>
            </a:r>
            <a:r>
              <a:rPr sz="1488" b="1" spc="119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Identify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the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functional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relationship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that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maps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features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15" dirty="0">
                <a:latin typeface="Arial MT"/>
                <a:cs typeface="Arial MT"/>
              </a:rPr>
              <a:t> </a:t>
            </a:r>
            <a:r>
              <a:rPr sz="1488" spc="-15" dirty="0">
                <a:latin typeface="Arial MT"/>
                <a:cs typeface="Arial MT"/>
              </a:rPr>
              <a:t>target.</a:t>
            </a:r>
            <a:endParaRPr sz="1488">
              <a:latin typeface="Arial MT"/>
              <a:cs typeface="Arial MT"/>
            </a:endParaRPr>
          </a:p>
          <a:p>
            <a:pPr>
              <a:spcBef>
                <a:spcPts val="394"/>
              </a:spcBef>
            </a:pPr>
            <a:endParaRPr sz="1488">
              <a:latin typeface="Arial MT"/>
              <a:cs typeface="Arial MT"/>
            </a:endParaRPr>
          </a:p>
          <a:p>
            <a:pPr marL="430749" marR="7557">
              <a:lnSpc>
                <a:spcPct val="137900"/>
              </a:lnSpc>
            </a:pPr>
            <a:r>
              <a:rPr sz="1488" b="1" dirty="0">
                <a:latin typeface="Arial"/>
                <a:cs typeface="Arial"/>
              </a:rPr>
              <a:t>Supervised</a:t>
            </a:r>
            <a:r>
              <a:rPr sz="1488" b="1" spc="22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learning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means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we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use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labeled</a:t>
            </a:r>
            <a:r>
              <a:rPr sz="1488" i="1" spc="22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data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learn</a:t>
            </a:r>
            <a:r>
              <a:rPr sz="1488" spc="30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model</a:t>
            </a:r>
            <a:r>
              <a:rPr sz="1488" spc="22" dirty="0">
                <a:latin typeface="Arial MT"/>
                <a:cs typeface="Arial MT"/>
              </a:rPr>
              <a:t> </a:t>
            </a:r>
            <a:r>
              <a:rPr sz="1488" i="1" dirty="0">
                <a:latin typeface="Arial"/>
                <a:cs typeface="Arial"/>
              </a:rPr>
              <a:t>f</a:t>
            </a:r>
            <a:r>
              <a:rPr sz="1488" i="1" spc="-193" dirty="0">
                <a:latin typeface="Arial"/>
                <a:cs typeface="Arial"/>
              </a:rPr>
              <a:t> </a:t>
            </a:r>
            <a:r>
              <a:rPr sz="1488" spc="-74" dirty="0">
                <a:latin typeface="Arial MT"/>
                <a:cs typeface="Arial MT"/>
              </a:rPr>
              <a:t>. </a:t>
            </a:r>
            <a:r>
              <a:rPr sz="1488" dirty="0">
                <a:latin typeface="Arial MT"/>
                <a:cs typeface="Arial MT"/>
              </a:rPr>
              <a:t>Later,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we use model </a:t>
            </a:r>
            <a:r>
              <a:rPr sz="1488" i="1" dirty="0">
                <a:latin typeface="Arial"/>
                <a:cs typeface="Arial"/>
              </a:rPr>
              <a:t>f</a:t>
            </a:r>
            <a:r>
              <a:rPr sz="1488" i="1" spc="201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to</a:t>
            </a:r>
            <a:r>
              <a:rPr sz="1488" spc="-7" dirty="0">
                <a:latin typeface="Arial MT"/>
                <a:cs typeface="Arial MT"/>
              </a:rPr>
              <a:t> </a:t>
            </a:r>
            <a:r>
              <a:rPr sz="1488" dirty="0">
                <a:latin typeface="Arial MT"/>
                <a:cs typeface="Arial MT"/>
              </a:rPr>
              <a:t>predict </a:t>
            </a:r>
            <a:r>
              <a:rPr sz="1488" i="1" dirty="0">
                <a:latin typeface="Arial"/>
                <a:cs typeface="Arial"/>
              </a:rPr>
              <a:t>y</a:t>
            </a:r>
            <a:r>
              <a:rPr sz="1488" i="1" spc="149" dirty="0">
                <a:latin typeface="Arial"/>
                <a:cs typeface="Arial"/>
              </a:rPr>
              <a:t> </a:t>
            </a:r>
            <a:r>
              <a:rPr sz="1488" dirty="0">
                <a:latin typeface="Arial MT"/>
                <a:cs typeface="Arial MT"/>
              </a:rPr>
              <a:t>for new </a:t>
            </a:r>
            <a:r>
              <a:rPr sz="1488" i="1" dirty="0">
                <a:latin typeface="Arial"/>
                <a:cs typeface="Arial"/>
              </a:rPr>
              <a:t>unlabeled</a:t>
            </a:r>
            <a:r>
              <a:rPr sz="1488" i="1" spc="-7" dirty="0">
                <a:latin typeface="Arial"/>
                <a:cs typeface="Arial"/>
              </a:rPr>
              <a:t> </a:t>
            </a:r>
            <a:r>
              <a:rPr sz="1488" spc="-15" dirty="0">
                <a:latin typeface="Arial MT"/>
                <a:cs typeface="Arial MT"/>
              </a:rPr>
              <a:t>data.</a:t>
            </a:r>
            <a:endParaRPr sz="1488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3378" y="2879678"/>
            <a:ext cx="3945078" cy="154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17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LEARNER</a:t>
            </a:r>
            <a:r>
              <a:rPr spc="97" dirty="0"/>
              <a:t> </a:t>
            </a:r>
            <a:r>
              <a:rPr spc="-15" dirty="0"/>
              <a:t>DEFINITION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5943600" cy="44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95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71" rIns="0" bIns="0" rtlCol="0">
            <a:spAutoFit/>
          </a:bodyPr>
          <a:lstStyle/>
          <a:p>
            <a:pPr marL="18893">
              <a:spcBef>
                <a:spcPts val="179"/>
              </a:spcBef>
            </a:pPr>
            <a:r>
              <a:rPr dirty="0"/>
              <a:t>LEARNER</a:t>
            </a:r>
            <a:r>
              <a:rPr spc="82" dirty="0"/>
              <a:t> </a:t>
            </a:r>
            <a:r>
              <a:rPr dirty="0"/>
              <a:t>DEFINITION</a:t>
            </a:r>
            <a:r>
              <a:rPr spc="82" dirty="0"/>
              <a:t> </a:t>
            </a:r>
            <a:r>
              <a:rPr sz="1339" dirty="0"/>
              <a:t>/</a:t>
            </a:r>
            <a:r>
              <a:rPr sz="1339" spc="52" dirty="0"/>
              <a:t> </a:t>
            </a:r>
            <a:r>
              <a:rPr sz="1339" spc="-74" dirty="0"/>
              <a:t>2</a:t>
            </a:r>
            <a:r>
              <a:rPr sz="1339" dirty="0"/>
              <a:t> </a:t>
            </a:r>
            <a:endParaRPr sz="1339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6477000" cy="41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6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1845" y="299720"/>
            <a:ext cx="65424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Autonomous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Car</a:t>
            </a:r>
            <a:r>
              <a:rPr b="0" spc="-14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Technology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00" y="1371600"/>
            <a:ext cx="5791200" cy="2228850"/>
            <a:chOff x="152400" y="1371600"/>
            <a:chExt cx="5791200" cy="2228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371600"/>
              <a:ext cx="5791200" cy="2209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0118" y="2016124"/>
              <a:ext cx="3275329" cy="1562735"/>
            </a:xfrm>
            <a:custGeom>
              <a:avLst/>
              <a:gdLst/>
              <a:ahLst/>
              <a:cxnLst/>
              <a:rect l="l" t="t" r="r" b="b"/>
              <a:pathLst>
                <a:path w="3275329" h="1562735">
                  <a:moveTo>
                    <a:pt x="2672880" y="523697"/>
                  </a:moveTo>
                  <a:lnTo>
                    <a:pt x="2671762" y="524179"/>
                  </a:lnTo>
                  <a:lnTo>
                    <a:pt x="2672651" y="523976"/>
                  </a:lnTo>
                  <a:lnTo>
                    <a:pt x="2672880" y="523697"/>
                  </a:lnTo>
                  <a:close/>
                </a:path>
                <a:path w="3275329" h="1562735">
                  <a:moveTo>
                    <a:pt x="2760408" y="481723"/>
                  </a:moveTo>
                  <a:lnTo>
                    <a:pt x="2752572" y="461899"/>
                  </a:lnTo>
                  <a:lnTo>
                    <a:pt x="2738247" y="444296"/>
                  </a:lnTo>
                  <a:lnTo>
                    <a:pt x="2732608" y="437362"/>
                  </a:lnTo>
                  <a:lnTo>
                    <a:pt x="2705824" y="414032"/>
                  </a:lnTo>
                  <a:lnTo>
                    <a:pt x="2677553" y="397840"/>
                  </a:lnTo>
                  <a:lnTo>
                    <a:pt x="2646959" y="391858"/>
                  </a:lnTo>
                  <a:lnTo>
                    <a:pt x="2611590" y="392518"/>
                  </a:lnTo>
                  <a:lnTo>
                    <a:pt x="2574328" y="395846"/>
                  </a:lnTo>
                  <a:lnTo>
                    <a:pt x="2538006" y="397840"/>
                  </a:lnTo>
                  <a:lnTo>
                    <a:pt x="2501481" y="396392"/>
                  </a:lnTo>
                  <a:lnTo>
                    <a:pt x="2463876" y="393979"/>
                  </a:lnTo>
                  <a:lnTo>
                    <a:pt x="2428443" y="393496"/>
                  </a:lnTo>
                  <a:lnTo>
                    <a:pt x="2370188" y="410248"/>
                  </a:lnTo>
                  <a:lnTo>
                    <a:pt x="2328862" y="444296"/>
                  </a:lnTo>
                  <a:lnTo>
                    <a:pt x="2326716" y="446722"/>
                  </a:lnTo>
                  <a:lnTo>
                    <a:pt x="2328684" y="459778"/>
                  </a:lnTo>
                  <a:lnTo>
                    <a:pt x="2348700" y="460260"/>
                  </a:lnTo>
                  <a:lnTo>
                    <a:pt x="2429052" y="446722"/>
                  </a:lnTo>
                  <a:lnTo>
                    <a:pt x="2471140" y="444296"/>
                  </a:lnTo>
                  <a:lnTo>
                    <a:pt x="2514015" y="448995"/>
                  </a:lnTo>
                  <a:lnTo>
                    <a:pt x="2561259" y="457682"/>
                  </a:lnTo>
                  <a:lnTo>
                    <a:pt x="2605240" y="468071"/>
                  </a:lnTo>
                  <a:lnTo>
                    <a:pt x="2656840" y="487705"/>
                  </a:lnTo>
                  <a:lnTo>
                    <a:pt x="2669375" y="508876"/>
                  </a:lnTo>
                  <a:lnTo>
                    <a:pt x="2673197" y="516559"/>
                  </a:lnTo>
                  <a:lnTo>
                    <a:pt x="2674899" y="521360"/>
                  </a:lnTo>
                  <a:lnTo>
                    <a:pt x="2672880" y="523697"/>
                  </a:lnTo>
                  <a:lnTo>
                    <a:pt x="2677553" y="521716"/>
                  </a:lnTo>
                  <a:lnTo>
                    <a:pt x="2696629" y="516191"/>
                  </a:lnTo>
                  <a:lnTo>
                    <a:pt x="2724429" y="507530"/>
                  </a:lnTo>
                  <a:lnTo>
                    <a:pt x="2749512" y="495947"/>
                  </a:lnTo>
                  <a:lnTo>
                    <a:pt x="2760408" y="481723"/>
                  </a:lnTo>
                  <a:close/>
                </a:path>
                <a:path w="3275329" h="1562735">
                  <a:moveTo>
                    <a:pt x="3274987" y="897191"/>
                  </a:moveTo>
                  <a:lnTo>
                    <a:pt x="3239554" y="842632"/>
                  </a:lnTo>
                  <a:lnTo>
                    <a:pt x="3197517" y="817816"/>
                  </a:lnTo>
                  <a:lnTo>
                    <a:pt x="3139808" y="798639"/>
                  </a:lnTo>
                  <a:lnTo>
                    <a:pt x="3070961" y="791819"/>
                  </a:lnTo>
                  <a:lnTo>
                    <a:pt x="3017939" y="788949"/>
                  </a:lnTo>
                  <a:lnTo>
                    <a:pt x="2839516" y="781545"/>
                  </a:lnTo>
                  <a:lnTo>
                    <a:pt x="2788856" y="779233"/>
                  </a:lnTo>
                  <a:lnTo>
                    <a:pt x="2750235" y="776884"/>
                  </a:lnTo>
                  <a:lnTo>
                    <a:pt x="2722219" y="771753"/>
                  </a:lnTo>
                  <a:lnTo>
                    <a:pt x="2714167" y="763524"/>
                  </a:lnTo>
                  <a:lnTo>
                    <a:pt x="2715704" y="753364"/>
                  </a:lnTo>
                  <a:lnTo>
                    <a:pt x="2716530" y="742467"/>
                  </a:lnTo>
                  <a:lnTo>
                    <a:pt x="2674645" y="723125"/>
                  </a:lnTo>
                  <a:lnTo>
                    <a:pt x="2614574" y="715886"/>
                  </a:lnTo>
                  <a:lnTo>
                    <a:pt x="2564714" y="714171"/>
                  </a:lnTo>
                  <a:lnTo>
                    <a:pt x="2514587" y="713409"/>
                  </a:lnTo>
                  <a:lnTo>
                    <a:pt x="2453690" y="709053"/>
                  </a:lnTo>
                  <a:lnTo>
                    <a:pt x="2368461" y="699109"/>
                  </a:lnTo>
                  <a:lnTo>
                    <a:pt x="2313076" y="692124"/>
                  </a:lnTo>
                  <a:lnTo>
                    <a:pt x="2253310" y="684110"/>
                  </a:lnTo>
                  <a:lnTo>
                    <a:pt x="2192261" y="675259"/>
                  </a:lnTo>
                  <a:lnTo>
                    <a:pt x="2133041" y="665822"/>
                  </a:lnTo>
                  <a:lnTo>
                    <a:pt x="2078736" y="655993"/>
                  </a:lnTo>
                  <a:lnTo>
                    <a:pt x="2032444" y="646023"/>
                  </a:lnTo>
                  <a:lnTo>
                    <a:pt x="1997265" y="636104"/>
                  </a:lnTo>
                  <a:lnTo>
                    <a:pt x="1997265" y="501713"/>
                  </a:lnTo>
                  <a:lnTo>
                    <a:pt x="2194953" y="373722"/>
                  </a:lnTo>
                  <a:lnTo>
                    <a:pt x="0" y="0"/>
                  </a:lnTo>
                  <a:lnTo>
                    <a:pt x="206184" y="205841"/>
                  </a:lnTo>
                  <a:lnTo>
                    <a:pt x="681380" y="679132"/>
                  </a:lnTo>
                  <a:lnTo>
                    <a:pt x="1210538" y="1203540"/>
                  </a:lnTo>
                  <a:lnTo>
                    <a:pt x="1578622" y="1562722"/>
                  </a:lnTo>
                  <a:lnTo>
                    <a:pt x="1719249" y="1527467"/>
                  </a:lnTo>
                  <a:lnTo>
                    <a:pt x="1781289" y="1511579"/>
                  </a:lnTo>
                  <a:lnTo>
                    <a:pt x="1838159" y="1496745"/>
                  </a:lnTo>
                  <a:lnTo>
                    <a:pt x="1890153" y="1482902"/>
                  </a:lnTo>
                  <a:lnTo>
                    <a:pt x="1937537" y="1469986"/>
                  </a:lnTo>
                  <a:lnTo>
                    <a:pt x="1980590" y="1457921"/>
                  </a:lnTo>
                  <a:lnTo>
                    <a:pt x="2019592" y="1446644"/>
                  </a:lnTo>
                  <a:lnTo>
                    <a:pt x="2086521" y="1426159"/>
                  </a:lnTo>
                  <a:lnTo>
                    <a:pt x="2161946" y="1395996"/>
                  </a:lnTo>
                  <a:lnTo>
                    <a:pt x="2171154" y="1381785"/>
                  </a:lnTo>
                  <a:lnTo>
                    <a:pt x="2167534" y="1371638"/>
                  </a:lnTo>
                  <a:lnTo>
                    <a:pt x="2176056" y="1363065"/>
                  </a:lnTo>
                  <a:lnTo>
                    <a:pt x="2199500" y="1359458"/>
                  </a:lnTo>
                  <a:lnTo>
                    <a:pt x="2226208" y="1361147"/>
                  </a:lnTo>
                  <a:lnTo>
                    <a:pt x="2259457" y="1360906"/>
                  </a:lnTo>
                  <a:lnTo>
                    <a:pt x="2302522" y="1351546"/>
                  </a:lnTo>
                  <a:lnTo>
                    <a:pt x="2377325" y="1335925"/>
                  </a:lnTo>
                  <a:lnTo>
                    <a:pt x="2430526" y="1319987"/>
                  </a:lnTo>
                  <a:lnTo>
                    <a:pt x="2466975" y="1303985"/>
                  </a:lnTo>
                  <a:lnTo>
                    <a:pt x="2491486" y="1288186"/>
                  </a:lnTo>
                  <a:lnTo>
                    <a:pt x="2508923" y="1272882"/>
                  </a:lnTo>
                  <a:lnTo>
                    <a:pt x="2524099" y="1258316"/>
                  </a:lnTo>
                  <a:lnTo>
                    <a:pt x="2541879" y="1244777"/>
                  </a:lnTo>
                  <a:lnTo>
                    <a:pt x="2567076" y="1232522"/>
                  </a:lnTo>
                  <a:lnTo>
                    <a:pt x="2615158" y="1217599"/>
                  </a:lnTo>
                  <a:lnTo>
                    <a:pt x="2662199" y="1207160"/>
                  </a:lnTo>
                  <a:lnTo>
                    <a:pt x="2708897" y="1197406"/>
                  </a:lnTo>
                  <a:lnTo>
                    <a:pt x="2755925" y="1184516"/>
                  </a:lnTo>
                  <a:lnTo>
                    <a:pt x="2804020" y="1164678"/>
                  </a:lnTo>
                  <a:lnTo>
                    <a:pt x="2844304" y="1145616"/>
                  </a:lnTo>
                  <a:lnTo>
                    <a:pt x="2893098" y="1124013"/>
                  </a:lnTo>
                  <a:lnTo>
                    <a:pt x="3002623" y="1076261"/>
                  </a:lnTo>
                  <a:lnTo>
                    <a:pt x="3056534" y="1051636"/>
                  </a:lnTo>
                  <a:lnTo>
                    <a:pt x="3105340" y="1027531"/>
                  </a:lnTo>
                  <a:lnTo>
                    <a:pt x="3145612" y="1004697"/>
                  </a:lnTo>
                  <a:lnTo>
                    <a:pt x="3200374" y="971169"/>
                  </a:lnTo>
                  <a:lnTo>
                    <a:pt x="3241370" y="944702"/>
                  </a:lnTo>
                  <a:lnTo>
                    <a:pt x="3266833" y="921372"/>
                  </a:lnTo>
                  <a:lnTo>
                    <a:pt x="3274987" y="897191"/>
                  </a:lnTo>
                  <a:close/>
                </a:path>
              </a:pathLst>
            </a:custGeom>
            <a:solidFill>
              <a:srgbClr val="FF0000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97465" y="2691342"/>
              <a:ext cx="1699895" cy="890269"/>
            </a:xfrm>
            <a:custGeom>
              <a:avLst/>
              <a:gdLst/>
              <a:ahLst/>
              <a:cxnLst/>
              <a:rect l="l" t="t" r="r" b="b"/>
              <a:pathLst>
                <a:path w="1699895" h="890270">
                  <a:moveTo>
                    <a:pt x="0" y="890058"/>
                  </a:moveTo>
                  <a:lnTo>
                    <a:pt x="49672" y="876870"/>
                  </a:lnTo>
                  <a:lnTo>
                    <a:pt x="97573" y="864161"/>
                  </a:lnTo>
                  <a:lnTo>
                    <a:pt x="142476" y="851933"/>
                  </a:lnTo>
                  <a:lnTo>
                    <a:pt x="183155" y="840184"/>
                  </a:lnTo>
                  <a:lnTo>
                    <a:pt x="218382" y="828494"/>
                  </a:lnTo>
                  <a:lnTo>
                    <a:pt x="249113" y="816685"/>
                  </a:lnTo>
                  <a:lnTo>
                    <a:pt x="277390" y="805116"/>
                  </a:lnTo>
                  <a:lnTo>
                    <a:pt x="305259" y="794146"/>
                  </a:lnTo>
                  <a:lnTo>
                    <a:pt x="360859" y="774484"/>
                  </a:lnTo>
                  <a:lnTo>
                    <a:pt x="409919" y="759618"/>
                  </a:lnTo>
                  <a:lnTo>
                    <a:pt x="448621" y="752904"/>
                  </a:lnTo>
                  <a:lnTo>
                    <a:pt x="466133" y="750986"/>
                  </a:lnTo>
                  <a:lnTo>
                    <a:pt x="484053" y="748109"/>
                  </a:lnTo>
                  <a:lnTo>
                    <a:pt x="526571" y="738038"/>
                  </a:lnTo>
                  <a:lnTo>
                    <a:pt x="562548" y="725090"/>
                  </a:lnTo>
                  <a:lnTo>
                    <a:pt x="566569" y="718316"/>
                  </a:lnTo>
                  <a:lnTo>
                    <a:pt x="563093" y="711183"/>
                  </a:lnTo>
                  <a:lnTo>
                    <a:pt x="564797" y="703330"/>
                  </a:lnTo>
                  <a:lnTo>
                    <a:pt x="621577" y="685283"/>
                  </a:lnTo>
                  <a:lnTo>
                    <a:pt x="674221" y="674264"/>
                  </a:lnTo>
                  <a:lnTo>
                    <a:pt x="732238" y="662816"/>
                  </a:lnTo>
                  <a:lnTo>
                    <a:pt x="785579" y="652412"/>
                  </a:lnTo>
                  <a:lnTo>
                    <a:pt x="824199" y="644524"/>
                  </a:lnTo>
                  <a:lnTo>
                    <a:pt x="845867" y="640328"/>
                  </a:lnTo>
                  <a:lnTo>
                    <a:pt x="850364" y="639729"/>
                  </a:lnTo>
                  <a:lnTo>
                    <a:pt x="851591" y="637691"/>
                  </a:lnTo>
                  <a:lnTo>
                    <a:pt x="863447" y="629178"/>
                  </a:lnTo>
                  <a:lnTo>
                    <a:pt x="891792" y="610356"/>
                  </a:lnTo>
                  <a:lnTo>
                    <a:pt x="928859" y="585059"/>
                  </a:lnTo>
                  <a:lnTo>
                    <a:pt x="968107" y="559763"/>
                  </a:lnTo>
                  <a:lnTo>
                    <a:pt x="1002994" y="540940"/>
                  </a:lnTo>
                  <a:lnTo>
                    <a:pt x="1054778" y="529910"/>
                  </a:lnTo>
                  <a:lnTo>
                    <a:pt x="1078013" y="529251"/>
                  </a:lnTo>
                  <a:lnTo>
                    <a:pt x="1103293" y="525594"/>
                  </a:lnTo>
                  <a:lnTo>
                    <a:pt x="1130276" y="517741"/>
                  </a:lnTo>
                  <a:lnTo>
                    <a:pt x="1157804" y="507850"/>
                  </a:lnTo>
                  <a:lnTo>
                    <a:pt x="1187512" y="496281"/>
                  </a:lnTo>
                  <a:lnTo>
                    <a:pt x="1221036" y="483393"/>
                  </a:lnTo>
                  <a:lnTo>
                    <a:pt x="1259670" y="468647"/>
                  </a:lnTo>
                  <a:lnTo>
                    <a:pt x="1302257" y="451742"/>
                  </a:lnTo>
                  <a:lnTo>
                    <a:pt x="1346751" y="433399"/>
                  </a:lnTo>
                  <a:lnTo>
                    <a:pt x="1391109" y="414337"/>
                  </a:lnTo>
                  <a:lnTo>
                    <a:pt x="1437511" y="393896"/>
                  </a:lnTo>
                  <a:lnTo>
                    <a:pt x="1486502" y="371656"/>
                  </a:lnTo>
                  <a:lnTo>
                    <a:pt x="1533586" y="348697"/>
                  </a:lnTo>
                  <a:lnTo>
                    <a:pt x="1574265" y="326098"/>
                  </a:lnTo>
                  <a:lnTo>
                    <a:pt x="1608879" y="302780"/>
                  </a:lnTo>
                  <a:lnTo>
                    <a:pt x="1639677" y="278622"/>
                  </a:lnTo>
                  <a:lnTo>
                    <a:pt x="1683286" y="237860"/>
                  </a:lnTo>
                  <a:lnTo>
                    <a:pt x="1699639" y="219157"/>
                  </a:lnTo>
                  <a:lnTo>
                    <a:pt x="1698821" y="212863"/>
                  </a:lnTo>
                  <a:lnTo>
                    <a:pt x="1656030" y="169283"/>
                  </a:lnTo>
                  <a:lnTo>
                    <a:pt x="1609151" y="138112"/>
                  </a:lnTo>
                  <a:lnTo>
                    <a:pt x="1569358" y="127562"/>
                  </a:lnTo>
                  <a:lnTo>
                    <a:pt x="1547622" y="125524"/>
                  </a:lnTo>
                  <a:lnTo>
                    <a:pt x="1521934" y="122766"/>
                  </a:lnTo>
                  <a:lnTo>
                    <a:pt x="1493384" y="118330"/>
                  </a:lnTo>
                  <a:lnTo>
                    <a:pt x="1462518" y="113175"/>
                  </a:lnTo>
                  <a:lnTo>
                    <a:pt x="1426472" y="108020"/>
                  </a:lnTo>
                  <a:lnTo>
                    <a:pt x="1382387" y="103584"/>
                  </a:lnTo>
                  <a:lnTo>
                    <a:pt x="1334836" y="101159"/>
                  </a:lnTo>
                  <a:lnTo>
                    <a:pt x="1276541" y="99533"/>
                  </a:lnTo>
                  <a:lnTo>
                    <a:pt x="1216291" y="97967"/>
                  </a:lnTo>
                  <a:lnTo>
                    <a:pt x="1162880" y="95727"/>
                  </a:lnTo>
                  <a:lnTo>
                    <a:pt x="1125098" y="92074"/>
                  </a:lnTo>
                  <a:lnTo>
                    <a:pt x="1109494" y="84282"/>
                  </a:lnTo>
                  <a:lnTo>
                    <a:pt x="1115831" y="73851"/>
                  </a:lnTo>
                  <a:lnTo>
                    <a:pt x="1122440" y="62941"/>
                  </a:lnTo>
                  <a:lnTo>
                    <a:pt x="1072348" y="48001"/>
                  </a:lnTo>
                  <a:lnTo>
                    <a:pt x="1023367" y="43029"/>
                  </a:lnTo>
                  <a:lnTo>
                    <a:pt x="967618" y="38610"/>
                  </a:lnTo>
                  <a:lnTo>
                    <a:pt x="912009" y="34558"/>
                  </a:lnTo>
                  <a:lnTo>
                    <a:pt x="863447" y="30691"/>
                  </a:lnTo>
                  <a:lnTo>
                    <a:pt x="810503" y="26315"/>
                  </a:lnTo>
                  <a:lnTo>
                    <a:pt x="760422" y="22539"/>
                  </a:lnTo>
                  <a:lnTo>
                    <a:pt x="716064" y="19002"/>
                  </a:lnTo>
                  <a:lnTo>
                    <a:pt x="680291" y="15345"/>
                  </a:lnTo>
                  <a:lnTo>
                    <a:pt x="654535" y="11509"/>
                  </a:lnTo>
                  <a:lnTo>
                    <a:pt x="636683" y="7672"/>
                  </a:lnTo>
                  <a:lnTo>
                    <a:pt x="624282" y="3836"/>
                  </a:lnTo>
                  <a:lnTo>
                    <a:pt x="614879" y="0"/>
                  </a:lnTo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1934" y="2400829"/>
              <a:ext cx="122014" cy="1526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21739" y="2839720"/>
            <a:ext cx="2123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Laser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Terrain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Mapping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3733800"/>
            <a:ext cx="4805362" cy="268763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921952" y="5621020"/>
            <a:ext cx="702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33CC33"/>
                </a:solidFill>
                <a:latin typeface="Arial"/>
                <a:cs typeface="Arial"/>
              </a:rPr>
              <a:t>Stanley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7200" y="4144962"/>
            <a:ext cx="4269105" cy="2473325"/>
            <a:chOff x="457200" y="4144962"/>
            <a:chExt cx="4269105" cy="2473325"/>
          </a:xfrm>
        </p:grpSpPr>
        <p:sp>
          <p:nvSpPr>
            <p:cNvPr id="12" name="object 12"/>
            <p:cNvSpPr/>
            <p:nvPr/>
          </p:nvSpPr>
          <p:spPr>
            <a:xfrm>
              <a:off x="595313" y="4144962"/>
              <a:ext cx="2247900" cy="238125"/>
            </a:xfrm>
            <a:custGeom>
              <a:avLst/>
              <a:gdLst/>
              <a:ahLst/>
              <a:cxnLst/>
              <a:rect l="l" t="t" r="r" b="b"/>
              <a:pathLst>
                <a:path w="2247900" h="238125">
                  <a:moveTo>
                    <a:pt x="2247900" y="0"/>
                  </a:moveTo>
                  <a:lnTo>
                    <a:pt x="0" y="0"/>
                  </a:lnTo>
                  <a:lnTo>
                    <a:pt x="0" y="238125"/>
                  </a:lnTo>
                  <a:lnTo>
                    <a:pt x="2247900" y="238125"/>
                  </a:lnTo>
                  <a:lnTo>
                    <a:pt x="2247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6400800"/>
              <a:ext cx="4268787" cy="21748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2140" y="3754120"/>
            <a:ext cx="2813050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Drivers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1800">
              <a:latin typeface="Calibri"/>
              <a:cs typeface="Calibri"/>
            </a:endParaRPr>
          </a:p>
          <a:p>
            <a:pPr marL="1396365">
              <a:lnSpc>
                <a:spcPct val="100000"/>
              </a:lnSpc>
            </a:pPr>
            <a:r>
              <a:rPr sz="1600" spc="-10" dirty="0">
                <a:solidFill>
                  <a:srgbClr val="00CC99"/>
                </a:solidFill>
                <a:latin typeface="Arial"/>
                <a:cs typeface="Arial"/>
              </a:rPr>
              <a:t>Sebastian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29200" y="3733800"/>
            <a:ext cx="3979862" cy="265271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946140" y="3906520"/>
            <a:ext cx="1510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Adaptive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000" y="1447800"/>
            <a:ext cx="2657475" cy="216058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817802" y="1544320"/>
            <a:ext cx="84709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90525">
              <a:lnSpc>
                <a:spcPts val="2100"/>
              </a:lnSpc>
              <a:spcBef>
                <a:spcPts val="219"/>
              </a:spcBef>
            </a:pPr>
            <a:r>
              <a:rPr sz="1800" b="1" spc="-30" dirty="0">
                <a:latin typeface="Calibri"/>
                <a:cs typeface="Calibri"/>
              </a:rPr>
              <a:t>Path </a:t>
            </a:r>
            <a:r>
              <a:rPr sz="1800" b="1" spc="-10" dirty="0">
                <a:latin typeface="Calibri"/>
                <a:cs typeface="Calibri"/>
              </a:rPr>
              <a:t>Planning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696" y="2479357"/>
            <a:ext cx="6389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Framing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-1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282141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441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Designing</a:t>
            </a:r>
            <a:r>
              <a:rPr b="0" spc="-10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-10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10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03020"/>
            <a:ext cx="7056755" cy="244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Choose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Choose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exactly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learned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ts val="2840"/>
              </a:lnSpc>
              <a:spcBef>
                <a:spcPts val="4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190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i.e.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Calibri"/>
                <a:cs typeface="Calibri"/>
              </a:rPr>
              <a:t>target</a:t>
            </a:r>
            <a:r>
              <a:rPr sz="2400" b="1" i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ts val="3320"/>
              </a:lnSpc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Choose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represent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target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ts val="2700"/>
              </a:lnSpc>
              <a:spcBef>
                <a:spcPts val="680"/>
              </a:spcBef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Choose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algorithm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infer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target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39887" y="4832350"/>
            <a:ext cx="2178050" cy="979805"/>
            <a:chOff x="1639887" y="4832350"/>
            <a:chExt cx="2178050" cy="979805"/>
          </a:xfrm>
        </p:grpSpPr>
        <p:sp>
          <p:nvSpPr>
            <p:cNvPr id="5" name="object 5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1082675" y="0"/>
                  </a:moveTo>
                  <a:lnTo>
                    <a:pt x="1016721" y="882"/>
                  </a:lnTo>
                  <a:lnTo>
                    <a:pt x="951813" y="3495"/>
                  </a:lnTo>
                  <a:lnTo>
                    <a:pt x="888063" y="7788"/>
                  </a:lnTo>
                  <a:lnTo>
                    <a:pt x="825584" y="13710"/>
                  </a:lnTo>
                  <a:lnTo>
                    <a:pt x="764490" y="21212"/>
                  </a:lnTo>
                  <a:lnTo>
                    <a:pt x="704895" y="30242"/>
                  </a:lnTo>
                  <a:lnTo>
                    <a:pt x="646910" y="40750"/>
                  </a:lnTo>
                  <a:lnTo>
                    <a:pt x="590650" y="52685"/>
                  </a:lnTo>
                  <a:lnTo>
                    <a:pt x="536228" y="65997"/>
                  </a:lnTo>
                  <a:lnTo>
                    <a:pt x="483757" y="80635"/>
                  </a:lnTo>
                  <a:lnTo>
                    <a:pt x="433350" y="96549"/>
                  </a:lnTo>
                  <a:lnTo>
                    <a:pt x="385121" y="113688"/>
                  </a:lnTo>
                  <a:lnTo>
                    <a:pt x="339183" y="132001"/>
                  </a:lnTo>
                  <a:lnTo>
                    <a:pt x="295648" y="151438"/>
                  </a:lnTo>
                  <a:lnTo>
                    <a:pt x="254631" y="171949"/>
                  </a:lnTo>
                  <a:lnTo>
                    <a:pt x="216245" y="193482"/>
                  </a:lnTo>
                  <a:lnTo>
                    <a:pt x="180602" y="215988"/>
                  </a:lnTo>
                  <a:lnTo>
                    <a:pt x="147817" y="239415"/>
                  </a:lnTo>
                  <a:lnTo>
                    <a:pt x="118001" y="263714"/>
                  </a:lnTo>
                  <a:lnTo>
                    <a:pt x="67734" y="314722"/>
                  </a:lnTo>
                  <a:lnTo>
                    <a:pt x="30708" y="368607"/>
                  </a:lnTo>
                  <a:lnTo>
                    <a:pt x="7828" y="424966"/>
                  </a:lnTo>
                  <a:lnTo>
                    <a:pt x="0" y="483393"/>
                  </a:lnTo>
                  <a:lnTo>
                    <a:pt x="1975" y="512840"/>
                  </a:lnTo>
                  <a:lnTo>
                    <a:pt x="17443" y="570284"/>
                  </a:lnTo>
                  <a:lnTo>
                    <a:pt x="47510" y="625457"/>
                  </a:lnTo>
                  <a:lnTo>
                    <a:pt x="91269" y="677954"/>
                  </a:lnTo>
                  <a:lnTo>
                    <a:pt x="147817" y="727372"/>
                  </a:lnTo>
                  <a:lnTo>
                    <a:pt x="180602" y="750799"/>
                  </a:lnTo>
                  <a:lnTo>
                    <a:pt x="216245" y="773305"/>
                  </a:lnTo>
                  <a:lnTo>
                    <a:pt x="254631" y="794838"/>
                  </a:lnTo>
                  <a:lnTo>
                    <a:pt x="295648" y="815349"/>
                  </a:lnTo>
                  <a:lnTo>
                    <a:pt x="339183" y="834786"/>
                  </a:lnTo>
                  <a:lnTo>
                    <a:pt x="385121" y="853099"/>
                  </a:lnTo>
                  <a:lnTo>
                    <a:pt x="433350" y="870238"/>
                  </a:lnTo>
                  <a:lnTo>
                    <a:pt x="483757" y="886152"/>
                  </a:lnTo>
                  <a:lnTo>
                    <a:pt x="536228" y="900790"/>
                  </a:lnTo>
                  <a:lnTo>
                    <a:pt x="590650" y="914102"/>
                  </a:lnTo>
                  <a:lnTo>
                    <a:pt x="646910" y="926037"/>
                  </a:lnTo>
                  <a:lnTo>
                    <a:pt x="704895" y="936545"/>
                  </a:lnTo>
                  <a:lnTo>
                    <a:pt x="764490" y="945575"/>
                  </a:lnTo>
                  <a:lnTo>
                    <a:pt x="825584" y="953077"/>
                  </a:lnTo>
                  <a:lnTo>
                    <a:pt x="888063" y="958999"/>
                  </a:lnTo>
                  <a:lnTo>
                    <a:pt x="951813" y="963292"/>
                  </a:lnTo>
                  <a:lnTo>
                    <a:pt x="1016721" y="965905"/>
                  </a:lnTo>
                  <a:lnTo>
                    <a:pt x="1082675" y="966788"/>
                  </a:lnTo>
                  <a:lnTo>
                    <a:pt x="1148628" y="965905"/>
                  </a:lnTo>
                  <a:lnTo>
                    <a:pt x="1213537" y="963292"/>
                  </a:lnTo>
                  <a:lnTo>
                    <a:pt x="1277287" y="958999"/>
                  </a:lnTo>
                  <a:lnTo>
                    <a:pt x="1339765" y="953077"/>
                  </a:lnTo>
                  <a:lnTo>
                    <a:pt x="1400859" y="945575"/>
                  </a:lnTo>
                  <a:lnTo>
                    <a:pt x="1460455" y="936545"/>
                  </a:lnTo>
                  <a:lnTo>
                    <a:pt x="1518440" y="926037"/>
                  </a:lnTo>
                  <a:lnTo>
                    <a:pt x="1574700" y="914102"/>
                  </a:lnTo>
                  <a:lnTo>
                    <a:pt x="1629122" y="900790"/>
                  </a:lnTo>
                  <a:lnTo>
                    <a:pt x="1681593" y="886152"/>
                  </a:lnTo>
                  <a:lnTo>
                    <a:pt x="1732000" y="870238"/>
                  </a:lnTo>
                  <a:lnTo>
                    <a:pt x="1780229" y="853099"/>
                  </a:lnTo>
                  <a:lnTo>
                    <a:pt x="1826167" y="834786"/>
                  </a:lnTo>
                  <a:lnTo>
                    <a:pt x="1869702" y="815349"/>
                  </a:lnTo>
                  <a:lnTo>
                    <a:pt x="1910719" y="794838"/>
                  </a:lnTo>
                  <a:lnTo>
                    <a:pt x="1949105" y="773305"/>
                  </a:lnTo>
                  <a:lnTo>
                    <a:pt x="1984748" y="750799"/>
                  </a:lnTo>
                  <a:lnTo>
                    <a:pt x="2017534" y="727372"/>
                  </a:lnTo>
                  <a:lnTo>
                    <a:pt x="2047349" y="703073"/>
                  </a:lnTo>
                  <a:lnTo>
                    <a:pt x="2097616" y="652065"/>
                  </a:lnTo>
                  <a:lnTo>
                    <a:pt x="2134642" y="598180"/>
                  </a:lnTo>
                  <a:lnTo>
                    <a:pt x="2157523" y="541821"/>
                  </a:lnTo>
                  <a:lnTo>
                    <a:pt x="2165351" y="483393"/>
                  </a:lnTo>
                  <a:lnTo>
                    <a:pt x="2163375" y="453946"/>
                  </a:lnTo>
                  <a:lnTo>
                    <a:pt x="2147907" y="396503"/>
                  </a:lnTo>
                  <a:lnTo>
                    <a:pt x="2117841" y="341330"/>
                  </a:lnTo>
                  <a:lnTo>
                    <a:pt x="2074081" y="288833"/>
                  </a:lnTo>
                  <a:lnTo>
                    <a:pt x="2017534" y="239415"/>
                  </a:lnTo>
                  <a:lnTo>
                    <a:pt x="1984748" y="215988"/>
                  </a:lnTo>
                  <a:lnTo>
                    <a:pt x="1949105" y="193482"/>
                  </a:lnTo>
                  <a:lnTo>
                    <a:pt x="1910719" y="171949"/>
                  </a:lnTo>
                  <a:lnTo>
                    <a:pt x="1869702" y="151438"/>
                  </a:lnTo>
                  <a:lnTo>
                    <a:pt x="1826167" y="132001"/>
                  </a:lnTo>
                  <a:lnTo>
                    <a:pt x="1780229" y="113688"/>
                  </a:lnTo>
                  <a:lnTo>
                    <a:pt x="1732000" y="96549"/>
                  </a:lnTo>
                  <a:lnTo>
                    <a:pt x="1681593" y="80635"/>
                  </a:lnTo>
                  <a:lnTo>
                    <a:pt x="1629122" y="65997"/>
                  </a:lnTo>
                  <a:lnTo>
                    <a:pt x="1574700" y="52685"/>
                  </a:lnTo>
                  <a:lnTo>
                    <a:pt x="1518440" y="40750"/>
                  </a:lnTo>
                  <a:lnTo>
                    <a:pt x="1460455" y="30242"/>
                  </a:lnTo>
                  <a:lnTo>
                    <a:pt x="1400859" y="21212"/>
                  </a:lnTo>
                  <a:lnTo>
                    <a:pt x="1339765" y="13710"/>
                  </a:lnTo>
                  <a:lnTo>
                    <a:pt x="1277287" y="7788"/>
                  </a:lnTo>
                  <a:lnTo>
                    <a:pt x="1213537" y="3495"/>
                  </a:lnTo>
                  <a:lnTo>
                    <a:pt x="1148628" y="882"/>
                  </a:lnTo>
                  <a:lnTo>
                    <a:pt x="10826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0" y="483394"/>
                  </a:moveTo>
                  <a:lnTo>
                    <a:pt x="7828" y="424966"/>
                  </a:lnTo>
                  <a:lnTo>
                    <a:pt x="30708" y="368607"/>
                  </a:lnTo>
                  <a:lnTo>
                    <a:pt x="67734" y="314722"/>
                  </a:lnTo>
                  <a:lnTo>
                    <a:pt x="118001" y="263714"/>
                  </a:lnTo>
                  <a:lnTo>
                    <a:pt x="147816" y="239415"/>
                  </a:lnTo>
                  <a:lnTo>
                    <a:pt x="180602" y="215988"/>
                  </a:lnTo>
                  <a:lnTo>
                    <a:pt x="216245" y="193482"/>
                  </a:lnTo>
                  <a:lnTo>
                    <a:pt x="254631" y="171949"/>
                  </a:lnTo>
                  <a:lnTo>
                    <a:pt x="295648" y="151438"/>
                  </a:lnTo>
                  <a:lnTo>
                    <a:pt x="339182" y="132001"/>
                  </a:lnTo>
                  <a:lnTo>
                    <a:pt x="385121" y="113688"/>
                  </a:lnTo>
                  <a:lnTo>
                    <a:pt x="433350" y="96549"/>
                  </a:lnTo>
                  <a:lnTo>
                    <a:pt x="483757" y="80635"/>
                  </a:lnTo>
                  <a:lnTo>
                    <a:pt x="536228" y="65997"/>
                  </a:lnTo>
                  <a:lnTo>
                    <a:pt x="590650" y="52685"/>
                  </a:lnTo>
                  <a:lnTo>
                    <a:pt x="646910" y="40750"/>
                  </a:lnTo>
                  <a:lnTo>
                    <a:pt x="704894" y="30242"/>
                  </a:lnTo>
                  <a:lnTo>
                    <a:pt x="764490" y="21212"/>
                  </a:lnTo>
                  <a:lnTo>
                    <a:pt x="825584" y="13710"/>
                  </a:lnTo>
                  <a:lnTo>
                    <a:pt x="888062" y="7788"/>
                  </a:lnTo>
                  <a:lnTo>
                    <a:pt x="951812" y="3495"/>
                  </a:lnTo>
                  <a:lnTo>
                    <a:pt x="1016721" y="882"/>
                  </a:lnTo>
                  <a:lnTo>
                    <a:pt x="1082675" y="0"/>
                  </a:lnTo>
                  <a:lnTo>
                    <a:pt x="1148628" y="882"/>
                  </a:lnTo>
                  <a:lnTo>
                    <a:pt x="1213537" y="3495"/>
                  </a:lnTo>
                  <a:lnTo>
                    <a:pt x="1277287" y="7788"/>
                  </a:lnTo>
                  <a:lnTo>
                    <a:pt x="1339765" y="13710"/>
                  </a:lnTo>
                  <a:lnTo>
                    <a:pt x="1400859" y="21212"/>
                  </a:lnTo>
                  <a:lnTo>
                    <a:pt x="1460455" y="30242"/>
                  </a:lnTo>
                  <a:lnTo>
                    <a:pt x="1518439" y="40750"/>
                  </a:lnTo>
                  <a:lnTo>
                    <a:pt x="1574699" y="52685"/>
                  </a:lnTo>
                  <a:lnTo>
                    <a:pt x="1629121" y="65997"/>
                  </a:lnTo>
                  <a:lnTo>
                    <a:pt x="1681592" y="80635"/>
                  </a:lnTo>
                  <a:lnTo>
                    <a:pt x="1731999" y="96549"/>
                  </a:lnTo>
                  <a:lnTo>
                    <a:pt x="1780228" y="113688"/>
                  </a:lnTo>
                  <a:lnTo>
                    <a:pt x="1826167" y="132001"/>
                  </a:lnTo>
                  <a:lnTo>
                    <a:pt x="1869701" y="151438"/>
                  </a:lnTo>
                  <a:lnTo>
                    <a:pt x="1910718" y="171949"/>
                  </a:lnTo>
                  <a:lnTo>
                    <a:pt x="1949104" y="193482"/>
                  </a:lnTo>
                  <a:lnTo>
                    <a:pt x="1984747" y="215988"/>
                  </a:lnTo>
                  <a:lnTo>
                    <a:pt x="2017533" y="239415"/>
                  </a:lnTo>
                  <a:lnTo>
                    <a:pt x="2047348" y="263714"/>
                  </a:lnTo>
                  <a:lnTo>
                    <a:pt x="2097615" y="314722"/>
                  </a:lnTo>
                  <a:lnTo>
                    <a:pt x="2134641" y="368607"/>
                  </a:lnTo>
                  <a:lnTo>
                    <a:pt x="2157521" y="424966"/>
                  </a:lnTo>
                  <a:lnTo>
                    <a:pt x="2165350" y="483394"/>
                  </a:lnTo>
                  <a:lnTo>
                    <a:pt x="2163374" y="512841"/>
                  </a:lnTo>
                  <a:lnTo>
                    <a:pt x="2147906" y="570284"/>
                  </a:lnTo>
                  <a:lnTo>
                    <a:pt x="2117840" y="625457"/>
                  </a:lnTo>
                  <a:lnTo>
                    <a:pt x="2074080" y="677954"/>
                  </a:lnTo>
                  <a:lnTo>
                    <a:pt x="2017533" y="727372"/>
                  </a:lnTo>
                  <a:lnTo>
                    <a:pt x="1984747" y="750799"/>
                  </a:lnTo>
                  <a:lnTo>
                    <a:pt x="1949104" y="773305"/>
                  </a:lnTo>
                  <a:lnTo>
                    <a:pt x="1910718" y="794838"/>
                  </a:lnTo>
                  <a:lnTo>
                    <a:pt x="1869701" y="815349"/>
                  </a:lnTo>
                  <a:lnTo>
                    <a:pt x="1826167" y="834786"/>
                  </a:lnTo>
                  <a:lnTo>
                    <a:pt x="1780228" y="853099"/>
                  </a:lnTo>
                  <a:lnTo>
                    <a:pt x="1731999" y="870238"/>
                  </a:lnTo>
                  <a:lnTo>
                    <a:pt x="1681592" y="886152"/>
                  </a:lnTo>
                  <a:lnTo>
                    <a:pt x="1629121" y="900790"/>
                  </a:lnTo>
                  <a:lnTo>
                    <a:pt x="1574699" y="914102"/>
                  </a:lnTo>
                  <a:lnTo>
                    <a:pt x="1518439" y="926037"/>
                  </a:lnTo>
                  <a:lnTo>
                    <a:pt x="1460455" y="936545"/>
                  </a:lnTo>
                  <a:lnTo>
                    <a:pt x="1400859" y="945575"/>
                  </a:lnTo>
                  <a:lnTo>
                    <a:pt x="1339765" y="953077"/>
                  </a:lnTo>
                  <a:lnTo>
                    <a:pt x="1277287" y="958999"/>
                  </a:lnTo>
                  <a:lnTo>
                    <a:pt x="1213537" y="963292"/>
                  </a:lnTo>
                  <a:lnTo>
                    <a:pt x="1148628" y="965905"/>
                  </a:lnTo>
                  <a:lnTo>
                    <a:pt x="1082675" y="966788"/>
                  </a:lnTo>
                  <a:lnTo>
                    <a:pt x="1016721" y="965905"/>
                  </a:lnTo>
                  <a:lnTo>
                    <a:pt x="951812" y="963292"/>
                  </a:lnTo>
                  <a:lnTo>
                    <a:pt x="888062" y="958999"/>
                  </a:lnTo>
                  <a:lnTo>
                    <a:pt x="825584" y="953077"/>
                  </a:lnTo>
                  <a:lnTo>
                    <a:pt x="764490" y="945575"/>
                  </a:lnTo>
                  <a:lnTo>
                    <a:pt x="704894" y="936545"/>
                  </a:lnTo>
                  <a:lnTo>
                    <a:pt x="646910" y="926037"/>
                  </a:lnTo>
                  <a:lnTo>
                    <a:pt x="590650" y="914102"/>
                  </a:lnTo>
                  <a:lnTo>
                    <a:pt x="536228" y="900790"/>
                  </a:lnTo>
                  <a:lnTo>
                    <a:pt x="483757" y="886152"/>
                  </a:lnTo>
                  <a:lnTo>
                    <a:pt x="433350" y="870238"/>
                  </a:lnTo>
                  <a:lnTo>
                    <a:pt x="385121" y="853099"/>
                  </a:lnTo>
                  <a:lnTo>
                    <a:pt x="339182" y="834786"/>
                  </a:lnTo>
                  <a:lnTo>
                    <a:pt x="295648" y="815349"/>
                  </a:lnTo>
                  <a:lnTo>
                    <a:pt x="254631" y="794838"/>
                  </a:lnTo>
                  <a:lnTo>
                    <a:pt x="216245" y="773305"/>
                  </a:lnTo>
                  <a:lnTo>
                    <a:pt x="180602" y="750799"/>
                  </a:lnTo>
                  <a:lnTo>
                    <a:pt x="147816" y="727372"/>
                  </a:lnTo>
                  <a:lnTo>
                    <a:pt x="118001" y="703073"/>
                  </a:lnTo>
                  <a:lnTo>
                    <a:pt x="67734" y="652065"/>
                  </a:lnTo>
                  <a:lnTo>
                    <a:pt x="30708" y="598180"/>
                  </a:lnTo>
                  <a:lnTo>
                    <a:pt x="7828" y="541821"/>
                  </a:lnTo>
                  <a:lnTo>
                    <a:pt x="0" y="4833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40646" y="5022373"/>
            <a:ext cx="130619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-10" dirty="0">
                <a:latin typeface="Calibri"/>
                <a:cs typeface="Calibri"/>
              </a:rPr>
              <a:t>Environment/ Experience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05400" y="4305300"/>
            <a:ext cx="2171700" cy="609600"/>
            <a:chOff x="5105400" y="4305300"/>
            <a:chExt cx="2171700" cy="6096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0" y="4305300"/>
              <a:ext cx="2133600" cy="546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4305300"/>
              <a:ext cx="1117600" cy="609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3350" y="4349750"/>
              <a:ext cx="1993900" cy="4095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213350" y="4349750"/>
            <a:ext cx="1993900" cy="409575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latin typeface="Calibri"/>
                <a:cs typeface="Calibri"/>
              </a:rPr>
              <a:t>Learner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4236" y="4522787"/>
            <a:ext cx="3352800" cy="1122680"/>
            <a:chOff x="3804236" y="4522787"/>
            <a:chExt cx="3352800" cy="1122680"/>
          </a:xfrm>
        </p:grpSpPr>
        <p:sp>
          <p:nvSpPr>
            <p:cNvPr id="14" name="object 14"/>
            <p:cNvSpPr/>
            <p:nvPr/>
          </p:nvSpPr>
          <p:spPr>
            <a:xfrm>
              <a:off x="3804236" y="4522787"/>
              <a:ext cx="1341120" cy="812800"/>
            </a:xfrm>
            <a:custGeom>
              <a:avLst/>
              <a:gdLst/>
              <a:ahLst/>
              <a:cxnLst/>
              <a:rect l="l" t="t" r="r" b="b"/>
              <a:pathLst>
                <a:path w="1341120" h="812800">
                  <a:moveTo>
                    <a:pt x="1340850" y="0"/>
                  </a:moveTo>
                  <a:lnTo>
                    <a:pt x="1245289" y="7350"/>
                  </a:lnTo>
                  <a:lnTo>
                    <a:pt x="1259992" y="31854"/>
                  </a:lnTo>
                  <a:lnTo>
                    <a:pt x="0" y="787849"/>
                  </a:lnTo>
                  <a:lnTo>
                    <a:pt x="14701" y="812351"/>
                  </a:lnTo>
                  <a:lnTo>
                    <a:pt x="1274693" y="56357"/>
                  </a:lnTo>
                  <a:lnTo>
                    <a:pt x="1289395" y="80859"/>
                  </a:lnTo>
                  <a:lnTo>
                    <a:pt x="134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925512" y="0"/>
                  </a:moveTo>
                  <a:lnTo>
                    <a:pt x="853184" y="807"/>
                  </a:lnTo>
                  <a:lnTo>
                    <a:pt x="782378" y="3188"/>
                  </a:lnTo>
                  <a:lnTo>
                    <a:pt x="713300" y="7085"/>
                  </a:lnTo>
                  <a:lnTo>
                    <a:pt x="646157" y="12437"/>
                  </a:lnTo>
                  <a:lnTo>
                    <a:pt x="581153" y="19185"/>
                  </a:lnTo>
                  <a:lnTo>
                    <a:pt x="518495" y="27269"/>
                  </a:lnTo>
                  <a:lnTo>
                    <a:pt x="458388" y="36629"/>
                  </a:lnTo>
                  <a:lnTo>
                    <a:pt x="401038" y="47205"/>
                  </a:lnTo>
                  <a:lnTo>
                    <a:pt x="346651" y="58939"/>
                  </a:lnTo>
                  <a:lnTo>
                    <a:pt x="295432" y="71771"/>
                  </a:lnTo>
                  <a:lnTo>
                    <a:pt x="247588" y="85640"/>
                  </a:lnTo>
                  <a:lnTo>
                    <a:pt x="203324" y="100487"/>
                  </a:lnTo>
                  <a:lnTo>
                    <a:pt x="162846" y="116253"/>
                  </a:lnTo>
                  <a:lnTo>
                    <a:pt x="126359" y="132877"/>
                  </a:lnTo>
                  <a:lnTo>
                    <a:pt x="66183" y="168464"/>
                  </a:lnTo>
                  <a:lnTo>
                    <a:pt x="24443" y="206771"/>
                  </a:lnTo>
                  <a:lnTo>
                    <a:pt x="2784" y="247321"/>
                  </a:lnTo>
                  <a:lnTo>
                    <a:pt x="0" y="268287"/>
                  </a:lnTo>
                  <a:lnTo>
                    <a:pt x="2784" y="289253"/>
                  </a:lnTo>
                  <a:lnTo>
                    <a:pt x="24443" y="329803"/>
                  </a:lnTo>
                  <a:lnTo>
                    <a:pt x="66183" y="368110"/>
                  </a:lnTo>
                  <a:lnTo>
                    <a:pt x="126359" y="403697"/>
                  </a:lnTo>
                  <a:lnTo>
                    <a:pt x="162846" y="420321"/>
                  </a:lnTo>
                  <a:lnTo>
                    <a:pt x="203324" y="436087"/>
                  </a:lnTo>
                  <a:lnTo>
                    <a:pt x="247588" y="450934"/>
                  </a:lnTo>
                  <a:lnTo>
                    <a:pt x="295432" y="464803"/>
                  </a:lnTo>
                  <a:lnTo>
                    <a:pt x="346651" y="477635"/>
                  </a:lnTo>
                  <a:lnTo>
                    <a:pt x="401038" y="489369"/>
                  </a:lnTo>
                  <a:lnTo>
                    <a:pt x="458388" y="499945"/>
                  </a:lnTo>
                  <a:lnTo>
                    <a:pt x="518495" y="509305"/>
                  </a:lnTo>
                  <a:lnTo>
                    <a:pt x="581153" y="517389"/>
                  </a:lnTo>
                  <a:lnTo>
                    <a:pt x="646157" y="524137"/>
                  </a:lnTo>
                  <a:lnTo>
                    <a:pt x="713300" y="529489"/>
                  </a:lnTo>
                  <a:lnTo>
                    <a:pt x="782378" y="533386"/>
                  </a:lnTo>
                  <a:lnTo>
                    <a:pt x="853184" y="535767"/>
                  </a:lnTo>
                  <a:lnTo>
                    <a:pt x="925512" y="536575"/>
                  </a:lnTo>
                  <a:lnTo>
                    <a:pt x="997840" y="535767"/>
                  </a:lnTo>
                  <a:lnTo>
                    <a:pt x="1068646" y="533386"/>
                  </a:lnTo>
                  <a:lnTo>
                    <a:pt x="1137724" y="529489"/>
                  </a:lnTo>
                  <a:lnTo>
                    <a:pt x="1204867" y="524137"/>
                  </a:lnTo>
                  <a:lnTo>
                    <a:pt x="1269871" y="517389"/>
                  </a:lnTo>
                  <a:lnTo>
                    <a:pt x="1332529" y="509305"/>
                  </a:lnTo>
                  <a:lnTo>
                    <a:pt x="1392636" y="499945"/>
                  </a:lnTo>
                  <a:lnTo>
                    <a:pt x="1449986" y="489369"/>
                  </a:lnTo>
                  <a:lnTo>
                    <a:pt x="1504373" y="477635"/>
                  </a:lnTo>
                  <a:lnTo>
                    <a:pt x="1555592" y="464803"/>
                  </a:lnTo>
                  <a:lnTo>
                    <a:pt x="1603436" y="450934"/>
                  </a:lnTo>
                  <a:lnTo>
                    <a:pt x="1647700" y="436087"/>
                  </a:lnTo>
                  <a:lnTo>
                    <a:pt x="1688178" y="420321"/>
                  </a:lnTo>
                  <a:lnTo>
                    <a:pt x="1724665" y="403697"/>
                  </a:lnTo>
                  <a:lnTo>
                    <a:pt x="1784841" y="368110"/>
                  </a:lnTo>
                  <a:lnTo>
                    <a:pt x="1826581" y="329803"/>
                  </a:lnTo>
                  <a:lnTo>
                    <a:pt x="1848240" y="289253"/>
                  </a:lnTo>
                  <a:lnTo>
                    <a:pt x="1851025" y="268287"/>
                  </a:lnTo>
                  <a:lnTo>
                    <a:pt x="1848240" y="247321"/>
                  </a:lnTo>
                  <a:lnTo>
                    <a:pt x="1826581" y="206771"/>
                  </a:lnTo>
                  <a:lnTo>
                    <a:pt x="1784841" y="168464"/>
                  </a:lnTo>
                  <a:lnTo>
                    <a:pt x="1724665" y="132877"/>
                  </a:lnTo>
                  <a:lnTo>
                    <a:pt x="1688178" y="116253"/>
                  </a:lnTo>
                  <a:lnTo>
                    <a:pt x="1647700" y="100487"/>
                  </a:lnTo>
                  <a:lnTo>
                    <a:pt x="1603436" y="85640"/>
                  </a:lnTo>
                  <a:lnTo>
                    <a:pt x="1555592" y="71771"/>
                  </a:lnTo>
                  <a:lnTo>
                    <a:pt x="1504373" y="58939"/>
                  </a:lnTo>
                  <a:lnTo>
                    <a:pt x="1449986" y="47205"/>
                  </a:lnTo>
                  <a:lnTo>
                    <a:pt x="1392636" y="36629"/>
                  </a:lnTo>
                  <a:lnTo>
                    <a:pt x="1332529" y="27269"/>
                  </a:lnTo>
                  <a:lnTo>
                    <a:pt x="1269871" y="19185"/>
                  </a:lnTo>
                  <a:lnTo>
                    <a:pt x="1204867" y="12437"/>
                  </a:lnTo>
                  <a:lnTo>
                    <a:pt x="1137724" y="7085"/>
                  </a:lnTo>
                  <a:lnTo>
                    <a:pt x="1068646" y="3188"/>
                  </a:lnTo>
                  <a:lnTo>
                    <a:pt x="997840" y="807"/>
                  </a:lnTo>
                  <a:lnTo>
                    <a:pt x="9255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0" y="268287"/>
                  </a:moveTo>
                  <a:lnTo>
                    <a:pt x="11000" y="226795"/>
                  </a:lnTo>
                  <a:lnTo>
                    <a:pt x="42906" y="187308"/>
                  </a:lnTo>
                  <a:lnTo>
                    <a:pt x="94070" y="150301"/>
                  </a:lnTo>
                  <a:lnTo>
                    <a:pt x="162846" y="116253"/>
                  </a:lnTo>
                  <a:lnTo>
                    <a:pt x="203324" y="100487"/>
                  </a:lnTo>
                  <a:lnTo>
                    <a:pt x="247588" y="85640"/>
                  </a:lnTo>
                  <a:lnTo>
                    <a:pt x="295433" y="71771"/>
                  </a:lnTo>
                  <a:lnTo>
                    <a:pt x="346651" y="58939"/>
                  </a:lnTo>
                  <a:lnTo>
                    <a:pt x="401038" y="47205"/>
                  </a:lnTo>
                  <a:lnTo>
                    <a:pt x="458388" y="36629"/>
                  </a:lnTo>
                  <a:lnTo>
                    <a:pt x="518495" y="27269"/>
                  </a:lnTo>
                  <a:lnTo>
                    <a:pt x="581153" y="19185"/>
                  </a:lnTo>
                  <a:lnTo>
                    <a:pt x="646157" y="12437"/>
                  </a:lnTo>
                  <a:lnTo>
                    <a:pt x="713300" y="7085"/>
                  </a:lnTo>
                  <a:lnTo>
                    <a:pt x="782378" y="3188"/>
                  </a:lnTo>
                  <a:lnTo>
                    <a:pt x="853184" y="807"/>
                  </a:lnTo>
                  <a:lnTo>
                    <a:pt x="925512" y="0"/>
                  </a:lnTo>
                  <a:lnTo>
                    <a:pt x="997840" y="807"/>
                  </a:lnTo>
                  <a:lnTo>
                    <a:pt x="1068646" y="3188"/>
                  </a:lnTo>
                  <a:lnTo>
                    <a:pt x="1137724" y="7085"/>
                  </a:lnTo>
                  <a:lnTo>
                    <a:pt x="1204867" y="12437"/>
                  </a:lnTo>
                  <a:lnTo>
                    <a:pt x="1269871" y="19185"/>
                  </a:lnTo>
                  <a:lnTo>
                    <a:pt x="1332529" y="27269"/>
                  </a:lnTo>
                  <a:lnTo>
                    <a:pt x="1392636" y="36629"/>
                  </a:lnTo>
                  <a:lnTo>
                    <a:pt x="1449986" y="47205"/>
                  </a:lnTo>
                  <a:lnTo>
                    <a:pt x="1504373" y="58939"/>
                  </a:lnTo>
                  <a:lnTo>
                    <a:pt x="1555591" y="71771"/>
                  </a:lnTo>
                  <a:lnTo>
                    <a:pt x="1603436" y="85640"/>
                  </a:lnTo>
                  <a:lnTo>
                    <a:pt x="1647700" y="100487"/>
                  </a:lnTo>
                  <a:lnTo>
                    <a:pt x="1688178" y="116253"/>
                  </a:lnTo>
                  <a:lnTo>
                    <a:pt x="1724665" y="132877"/>
                  </a:lnTo>
                  <a:lnTo>
                    <a:pt x="1784841" y="168464"/>
                  </a:lnTo>
                  <a:lnTo>
                    <a:pt x="1826581" y="206771"/>
                  </a:lnTo>
                  <a:lnTo>
                    <a:pt x="1848240" y="247320"/>
                  </a:lnTo>
                  <a:lnTo>
                    <a:pt x="1851025" y="268287"/>
                  </a:lnTo>
                  <a:lnTo>
                    <a:pt x="1848240" y="289254"/>
                  </a:lnTo>
                  <a:lnTo>
                    <a:pt x="1826581" y="329803"/>
                  </a:lnTo>
                  <a:lnTo>
                    <a:pt x="1784841" y="368110"/>
                  </a:lnTo>
                  <a:lnTo>
                    <a:pt x="1724665" y="403697"/>
                  </a:lnTo>
                  <a:lnTo>
                    <a:pt x="1688178" y="420321"/>
                  </a:lnTo>
                  <a:lnTo>
                    <a:pt x="1647700" y="436087"/>
                  </a:lnTo>
                  <a:lnTo>
                    <a:pt x="1603436" y="450934"/>
                  </a:lnTo>
                  <a:lnTo>
                    <a:pt x="1555591" y="464803"/>
                  </a:lnTo>
                  <a:lnTo>
                    <a:pt x="1504373" y="477635"/>
                  </a:lnTo>
                  <a:lnTo>
                    <a:pt x="1449986" y="489369"/>
                  </a:lnTo>
                  <a:lnTo>
                    <a:pt x="1392636" y="499945"/>
                  </a:lnTo>
                  <a:lnTo>
                    <a:pt x="1332529" y="509305"/>
                  </a:lnTo>
                  <a:lnTo>
                    <a:pt x="1269871" y="517389"/>
                  </a:lnTo>
                  <a:lnTo>
                    <a:pt x="1204867" y="524137"/>
                  </a:lnTo>
                  <a:lnTo>
                    <a:pt x="1137724" y="529489"/>
                  </a:lnTo>
                  <a:lnTo>
                    <a:pt x="1068646" y="533386"/>
                  </a:lnTo>
                  <a:lnTo>
                    <a:pt x="997840" y="535767"/>
                  </a:lnTo>
                  <a:lnTo>
                    <a:pt x="925512" y="536575"/>
                  </a:lnTo>
                  <a:lnTo>
                    <a:pt x="853184" y="535767"/>
                  </a:lnTo>
                  <a:lnTo>
                    <a:pt x="782378" y="533386"/>
                  </a:lnTo>
                  <a:lnTo>
                    <a:pt x="713300" y="529489"/>
                  </a:lnTo>
                  <a:lnTo>
                    <a:pt x="646157" y="524137"/>
                  </a:lnTo>
                  <a:lnTo>
                    <a:pt x="581153" y="517389"/>
                  </a:lnTo>
                  <a:lnTo>
                    <a:pt x="518495" y="509305"/>
                  </a:lnTo>
                  <a:lnTo>
                    <a:pt x="458388" y="499945"/>
                  </a:lnTo>
                  <a:lnTo>
                    <a:pt x="401038" y="489369"/>
                  </a:lnTo>
                  <a:lnTo>
                    <a:pt x="346651" y="477635"/>
                  </a:lnTo>
                  <a:lnTo>
                    <a:pt x="295433" y="464803"/>
                  </a:lnTo>
                  <a:lnTo>
                    <a:pt x="247588" y="450934"/>
                  </a:lnTo>
                  <a:lnTo>
                    <a:pt x="203324" y="436087"/>
                  </a:lnTo>
                  <a:lnTo>
                    <a:pt x="162846" y="420321"/>
                  </a:lnTo>
                  <a:lnTo>
                    <a:pt x="126359" y="403697"/>
                  </a:lnTo>
                  <a:lnTo>
                    <a:pt x="66183" y="368110"/>
                  </a:lnTo>
                  <a:lnTo>
                    <a:pt x="24443" y="329803"/>
                  </a:lnTo>
                  <a:lnTo>
                    <a:pt x="2784" y="289254"/>
                  </a:lnTo>
                  <a:lnTo>
                    <a:pt x="0" y="2682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647451" y="5207952"/>
            <a:ext cx="1052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Knowledge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05400" y="5918200"/>
            <a:ext cx="2171700" cy="901700"/>
            <a:chOff x="5105400" y="5918200"/>
            <a:chExt cx="2171700" cy="90170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6200" y="5918200"/>
              <a:ext cx="2120900" cy="863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400" y="5943600"/>
              <a:ext cx="1600200" cy="876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9700" y="5972175"/>
              <a:ext cx="1993900" cy="71437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219700" y="5972175"/>
            <a:ext cx="1993900" cy="714375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89535" marR="700405">
              <a:lnSpc>
                <a:spcPts val="2100"/>
              </a:lnSpc>
              <a:spcBef>
                <a:spcPts val="670"/>
              </a:spcBef>
            </a:pPr>
            <a:r>
              <a:rPr sz="1800" spc="-10" dirty="0">
                <a:latin typeface="Calibri"/>
                <a:cs typeface="Calibri"/>
              </a:rPr>
              <a:t>Performance Element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03269" y="4758740"/>
            <a:ext cx="2460625" cy="1570990"/>
          </a:xfrm>
          <a:custGeom>
            <a:avLst/>
            <a:gdLst/>
            <a:ahLst/>
            <a:cxnLst/>
            <a:rect l="l" t="t" r="r" b="b"/>
            <a:pathLst>
              <a:path w="2460625" h="1570989">
                <a:moveTo>
                  <a:pt x="1416431" y="1570634"/>
                </a:moveTo>
                <a:lnTo>
                  <a:pt x="1371612" y="1485912"/>
                </a:lnTo>
                <a:lnTo>
                  <a:pt x="1354988" y="1509153"/>
                </a:lnTo>
                <a:lnTo>
                  <a:pt x="16624" y="552526"/>
                </a:lnTo>
                <a:lnTo>
                  <a:pt x="0" y="575779"/>
                </a:lnTo>
                <a:lnTo>
                  <a:pt x="1338376" y="1532407"/>
                </a:lnTo>
                <a:lnTo>
                  <a:pt x="1321765" y="1555648"/>
                </a:lnTo>
                <a:lnTo>
                  <a:pt x="1416431" y="1570634"/>
                </a:lnTo>
                <a:close/>
              </a:path>
              <a:path w="2460625" h="1570989">
                <a:moveTo>
                  <a:pt x="2458262" y="1128763"/>
                </a:moveTo>
                <a:lnTo>
                  <a:pt x="2429700" y="1128077"/>
                </a:lnTo>
                <a:lnTo>
                  <a:pt x="2435593" y="880402"/>
                </a:lnTo>
                <a:lnTo>
                  <a:pt x="2407031" y="879729"/>
                </a:lnTo>
                <a:lnTo>
                  <a:pt x="2401138" y="1127404"/>
                </a:lnTo>
                <a:lnTo>
                  <a:pt x="2372563" y="1126718"/>
                </a:lnTo>
                <a:lnTo>
                  <a:pt x="2413381" y="1213434"/>
                </a:lnTo>
                <a:lnTo>
                  <a:pt x="2458262" y="1128763"/>
                </a:lnTo>
                <a:close/>
              </a:path>
              <a:path w="2460625" h="1570989">
                <a:moveTo>
                  <a:pt x="2460574" y="256057"/>
                </a:moveTo>
                <a:lnTo>
                  <a:pt x="2432024" y="257238"/>
                </a:lnTo>
                <a:lnTo>
                  <a:pt x="2421305" y="0"/>
                </a:lnTo>
                <a:lnTo>
                  <a:pt x="2392756" y="1181"/>
                </a:lnTo>
                <a:lnTo>
                  <a:pt x="2403475" y="258432"/>
                </a:lnTo>
                <a:lnTo>
                  <a:pt x="2374912" y="259626"/>
                </a:lnTo>
                <a:lnTo>
                  <a:pt x="2421318" y="343484"/>
                </a:lnTo>
                <a:lnTo>
                  <a:pt x="2460574" y="256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83940" y="4423012"/>
            <a:ext cx="1224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Training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61101" y="5876132"/>
            <a:ext cx="1138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Testing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926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0">
              <a:lnSpc>
                <a:spcPct val="100000"/>
              </a:lnSpc>
              <a:spcBef>
                <a:spcPts val="100"/>
              </a:spcBef>
            </a:pPr>
            <a:r>
              <a:rPr b="0" spc="-35" dirty="0">
                <a:latin typeface="Calibri"/>
                <a:cs typeface="Calibri"/>
              </a:rPr>
              <a:t>Training</a:t>
            </a:r>
            <a:r>
              <a:rPr b="0" spc="-1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vs.</a:t>
            </a:r>
            <a:r>
              <a:rPr b="0" spc="-135" dirty="0">
                <a:latin typeface="Calibri"/>
                <a:cs typeface="Calibri"/>
              </a:rPr>
              <a:t> </a:t>
            </a:r>
            <a:r>
              <a:rPr b="0" spc="-80" dirty="0">
                <a:latin typeface="Calibri"/>
                <a:cs typeface="Calibri"/>
              </a:rPr>
              <a:t>Test</a:t>
            </a:r>
            <a:r>
              <a:rPr b="0" spc="-1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856855" cy="24333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83185" indent="-342900">
              <a:lnSpc>
                <a:spcPct val="100299"/>
              </a:lnSpc>
              <a:spcBef>
                <a:spcPts val="8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We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generally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assume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training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test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examples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independently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drawn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overall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distribution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  <a:p>
            <a:pPr marL="755650" marR="5080" indent="-285750">
              <a:lnSpc>
                <a:spcPct val="101200"/>
              </a:lnSpc>
              <a:spcBef>
                <a:spcPts val="620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“i.i.d”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stands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“independent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identically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distributed”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919220"/>
            <a:ext cx="7740015" cy="229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165" indent="-342265">
              <a:lnSpc>
                <a:spcPts val="3820"/>
              </a:lnSpc>
              <a:spcBef>
                <a:spcPts val="100"/>
              </a:spcBef>
              <a:buFont typeface="Arial"/>
              <a:buChar char="•"/>
              <a:tabLst>
                <a:tab pos="812165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examples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not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independent,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requires</a:t>
            </a:r>
            <a:endParaRPr sz="3200" dirty="0">
              <a:latin typeface="Calibri"/>
              <a:cs typeface="Calibri"/>
            </a:endParaRPr>
          </a:p>
          <a:p>
            <a:pPr marL="812800">
              <a:lnSpc>
                <a:spcPts val="3820"/>
              </a:lnSpc>
            </a:pPr>
            <a:r>
              <a:rPr sz="3200" b="1" i="1" dirty="0">
                <a:solidFill>
                  <a:srgbClr val="FF0000"/>
                </a:solidFill>
                <a:latin typeface="Calibri"/>
                <a:cs typeface="Calibri"/>
              </a:rPr>
              <a:t>collective</a:t>
            </a:r>
            <a:r>
              <a:rPr sz="3200" b="1" i="1" spc="-1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10" dirty="0">
                <a:solidFill>
                  <a:srgbClr val="FF0000"/>
                </a:solidFill>
                <a:latin typeface="Calibri"/>
                <a:cs typeface="Calibri"/>
              </a:rPr>
              <a:t>classification</a:t>
            </a:r>
            <a:endParaRPr sz="3200" dirty="0">
              <a:latin typeface="Calibri"/>
              <a:cs typeface="Calibri"/>
            </a:endParaRPr>
          </a:p>
          <a:p>
            <a:pPr marL="812165" indent="-342265">
              <a:lnSpc>
                <a:spcPct val="100000"/>
              </a:lnSpc>
              <a:spcBef>
                <a:spcPts val="2360"/>
              </a:spcBef>
              <a:buFont typeface="Arial"/>
              <a:buChar char="•"/>
              <a:tabLst>
                <a:tab pos="812165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test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distribution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different,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requires</a:t>
            </a:r>
            <a:endParaRPr sz="3200" dirty="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  <a:spcBef>
                <a:spcPts val="60"/>
              </a:spcBef>
            </a:pPr>
            <a:r>
              <a:rPr sz="3200" b="1" i="1" dirty="0">
                <a:solidFill>
                  <a:srgbClr val="FF0000"/>
                </a:solidFill>
                <a:latin typeface="Calibri"/>
                <a:cs typeface="Calibri"/>
              </a:rPr>
              <a:t>transfer</a:t>
            </a:r>
            <a:r>
              <a:rPr sz="3200" b="1" i="1" spc="-1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10" dirty="0" smtClean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34158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2995">
              <a:lnSpc>
                <a:spcPct val="100000"/>
              </a:lnSpc>
              <a:spcBef>
                <a:spcPts val="100"/>
              </a:spcBef>
            </a:pPr>
            <a:r>
              <a:rPr dirty="0"/>
              <a:t>ML</a:t>
            </a:r>
            <a:r>
              <a:rPr spc="-4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10" dirty="0"/>
              <a:t>Nutshell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476490" cy="4147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757555" indent="-342900">
              <a:lnSpc>
                <a:spcPts val="3800"/>
              </a:lnSpc>
              <a:spcBef>
                <a:spcPts val="260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0" dirty="0">
                <a:latin typeface="Calibri"/>
                <a:cs typeface="Calibri"/>
              </a:rPr>
              <a:t>Tens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thousands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machine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learning algorithms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40"/>
              </a:spcBef>
              <a:buFont typeface="Arial"/>
              <a:buChar char="–"/>
              <a:tabLst>
                <a:tab pos="754380" algn="l"/>
              </a:tabLst>
            </a:pPr>
            <a:r>
              <a:rPr sz="2800" dirty="0">
                <a:latin typeface="Calibri"/>
                <a:cs typeface="Calibri"/>
              </a:rPr>
              <a:t>Hundreds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year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20"/>
              </a:spcBef>
              <a:buFont typeface="Arial"/>
              <a:buChar char="–"/>
            </a:pP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Every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algorithm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three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components:</a:t>
            </a:r>
            <a:endParaRPr sz="32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60"/>
              </a:spcBef>
              <a:buFont typeface="Arial"/>
              <a:buChar char="–"/>
              <a:tabLst>
                <a:tab pos="754380" algn="l"/>
              </a:tabLst>
            </a:pPr>
            <a:r>
              <a:rPr sz="2800" b="1" spc="-10" dirty="0">
                <a:latin typeface="Calibri"/>
                <a:cs typeface="Calibri"/>
              </a:rPr>
              <a:t>Representation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740"/>
              </a:spcBef>
              <a:buFont typeface="Arial"/>
              <a:buChar char="–"/>
              <a:tabLst>
                <a:tab pos="754380" algn="l"/>
              </a:tabLst>
            </a:pPr>
            <a:r>
              <a:rPr sz="2800" b="1" spc="-10" dirty="0">
                <a:latin typeface="Calibri"/>
                <a:cs typeface="Calibri"/>
              </a:rPr>
              <a:t>Optimization</a:t>
            </a:r>
            <a:endParaRPr sz="2800">
              <a:latin typeface="Calibri"/>
              <a:cs typeface="Calibri"/>
            </a:endParaRPr>
          </a:p>
          <a:p>
            <a:pPr marL="754380" lvl="1" indent="-284480">
              <a:lnSpc>
                <a:spcPct val="100000"/>
              </a:lnSpc>
              <a:spcBef>
                <a:spcPts val="640"/>
              </a:spcBef>
              <a:buFont typeface="Arial"/>
              <a:buChar char="–"/>
              <a:tabLst>
                <a:tab pos="754380" algn="l"/>
              </a:tabLst>
            </a:pPr>
            <a:r>
              <a:rPr sz="2800" b="1" spc="-10" dirty="0">
                <a:latin typeface="Calibri"/>
                <a:cs typeface="Calibri"/>
              </a:rPr>
              <a:t>Evaluation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82100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770">
              <a:lnSpc>
                <a:spcPct val="100000"/>
              </a:lnSpc>
              <a:spcBef>
                <a:spcPts val="100"/>
              </a:spcBef>
            </a:pPr>
            <a:r>
              <a:rPr b="0" spc="-25" dirty="0">
                <a:latin typeface="Calibri"/>
                <a:cs typeface="Calibri"/>
              </a:rPr>
              <a:t>Various</a:t>
            </a:r>
            <a:r>
              <a:rPr b="0" spc="-1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Function</a:t>
            </a:r>
            <a:r>
              <a:rPr b="0" spc="-1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Representations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28420"/>
            <a:ext cx="4925060" cy="482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Numerical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Neural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Support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vector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machines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370"/>
              </a:lnSpc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Symbolic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Decision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Rules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propositional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logic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Rules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first-</a:t>
            </a:r>
            <a:r>
              <a:rPr sz="1800" dirty="0">
                <a:latin typeface="Calibri"/>
                <a:cs typeface="Calibri"/>
              </a:rPr>
              <a:t>order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predicate</a:t>
            </a:r>
            <a:r>
              <a:rPr sz="1800" spc="-20" dirty="0">
                <a:latin typeface="Calibri"/>
                <a:cs typeface="Calibri"/>
              </a:rPr>
              <a:t> logic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54965" algn="l"/>
              </a:tabLst>
            </a:pPr>
            <a:r>
              <a:rPr sz="2000" spc="-20" dirty="0">
                <a:latin typeface="Calibri"/>
                <a:cs typeface="Calibri"/>
              </a:rPr>
              <a:t>Instance-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–"/>
              <a:tabLst>
                <a:tab pos="755015" algn="l"/>
              </a:tabLst>
            </a:pPr>
            <a:r>
              <a:rPr sz="1800" spc="-25" dirty="0">
                <a:latin typeface="Calibri"/>
                <a:cs typeface="Calibri"/>
              </a:rPr>
              <a:t>Nearest-</a:t>
            </a:r>
            <a:r>
              <a:rPr sz="1800" spc="-10" dirty="0">
                <a:latin typeface="Calibri"/>
                <a:cs typeface="Calibri"/>
              </a:rPr>
              <a:t>neighbor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Case-</a:t>
            </a:r>
            <a:r>
              <a:rPr sz="1800" spc="-20" dirty="0">
                <a:latin typeface="Calibri"/>
                <a:cs typeface="Calibri"/>
              </a:rPr>
              <a:t>based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370"/>
              </a:lnSpc>
              <a:buFont typeface="Arial"/>
              <a:buChar char="•"/>
              <a:tabLst>
                <a:tab pos="354965" algn="l"/>
              </a:tabLst>
            </a:pPr>
            <a:r>
              <a:rPr sz="2000" spc="-10" dirty="0">
                <a:latin typeface="Calibri"/>
                <a:cs typeface="Calibri"/>
              </a:rPr>
              <a:t>Probabilistic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Graphical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Models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Naïve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Bayes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spcBef>
                <a:spcPts val="40"/>
              </a:spcBef>
              <a:buFont typeface="Arial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Bayesian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0"/>
              </a:lnSpc>
              <a:buFont typeface="Arial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Hidden-</a:t>
            </a:r>
            <a:r>
              <a:rPr sz="1800" dirty="0">
                <a:latin typeface="Calibri"/>
                <a:cs typeface="Calibri"/>
              </a:rPr>
              <a:t>Markov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Models</a:t>
            </a:r>
            <a:r>
              <a:rPr sz="1800" spc="3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(HMMs)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"/>
              <a:buChar char="–"/>
              <a:tabLst>
                <a:tab pos="755015" algn="l"/>
              </a:tabLst>
            </a:pPr>
            <a:r>
              <a:rPr sz="1800" spc="-10" dirty="0">
                <a:latin typeface="Calibri"/>
                <a:cs typeface="Calibri"/>
              </a:rPr>
              <a:t>Probabilistic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Context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Free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Grammars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(PCFGs)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0"/>
              </a:spcBef>
              <a:buFont typeface="Arial"/>
              <a:buChar char="–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Markov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2175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948" y="-28384"/>
            <a:ext cx="59086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0" marR="5080" indent="-1816735">
              <a:lnSpc>
                <a:spcPct val="100000"/>
              </a:lnSpc>
              <a:spcBef>
                <a:spcPts val="100"/>
              </a:spcBef>
            </a:pPr>
            <a:r>
              <a:rPr sz="4000" b="0" spc="-20" dirty="0">
                <a:latin typeface="Calibri"/>
                <a:cs typeface="Calibri"/>
              </a:rPr>
              <a:t>Various</a:t>
            </a:r>
            <a:r>
              <a:rPr sz="4000" b="0" spc="-160" dirty="0">
                <a:latin typeface="Calibri"/>
                <a:cs typeface="Calibri"/>
              </a:rPr>
              <a:t> </a:t>
            </a:r>
            <a:r>
              <a:rPr sz="4000" b="0" spc="-10" dirty="0">
                <a:latin typeface="Calibri"/>
                <a:cs typeface="Calibri"/>
              </a:rPr>
              <a:t>Search/Optimization Algorithms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66292"/>
            <a:ext cx="3608070" cy="464375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Gradient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descent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20"/>
              </a:spcBef>
              <a:buFont typeface="Arial"/>
              <a:buChar char="–"/>
              <a:tabLst>
                <a:tab pos="755015" algn="l"/>
              </a:tabLst>
            </a:pPr>
            <a:r>
              <a:rPr sz="2000" spc="-10" dirty="0">
                <a:latin typeface="Calibri"/>
                <a:cs typeface="Calibri"/>
              </a:rPr>
              <a:t>Perceptron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00"/>
              </a:spcBef>
              <a:buFont typeface="Arial"/>
              <a:buChar char="–"/>
              <a:tabLst>
                <a:tab pos="755015" algn="l"/>
              </a:tabLst>
            </a:pPr>
            <a:r>
              <a:rPr sz="2000" spc="-10" dirty="0">
                <a:latin typeface="Calibri"/>
                <a:cs typeface="Calibri"/>
              </a:rPr>
              <a:t>Backpropagation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Dynamic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Programming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20"/>
              </a:spcBef>
              <a:buFont typeface="Arial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HMM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00"/>
              </a:spcBef>
              <a:buFont typeface="Arial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PCFG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Divide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Conquer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20"/>
              </a:spcBef>
              <a:buFont typeface="Arial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Decision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induction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00"/>
              </a:spcBef>
              <a:buFont typeface="Arial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Rule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Evolutionary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Computation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20"/>
              </a:spcBef>
              <a:buFont typeface="Arial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Genetic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(GAs)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Genetic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Programming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(GP)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04"/>
              </a:spcBef>
              <a:buFont typeface="Arial"/>
              <a:buChar char="–"/>
              <a:tabLst>
                <a:tab pos="755015" algn="l"/>
              </a:tabLst>
            </a:pPr>
            <a:r>
              <a:rPr sz="2000" spc="-20" dirty="0">
                <a:latin typeface="Calibri"/>
                <a:cs typeface="Calibri"/>
              </a:rPr>
              <a:t>Neuro-</a:t>
            </a:r>
            <a:r>
              <a:rPr sz="2000" spc="-10" dirty="0">
                <a:latin typeface="Calibri"/>
                <a:cs typeface="Calibri"/>
              </a:rPr>
              <a:t>evolution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115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657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9020"/>
            <a:ext cx="3317875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Accuracy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spcBef>
                <a:spcPts val="4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Precision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recall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Squared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Likelihood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spcBef>
                <a:spcPts val="40"/>
              </a:spcBef>
              <a:buFont typeface="Arial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Posterior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probability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Cost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Utility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spcBef>
                <a:spcPts val="40"/>
              </a:spcBef>
              <a:buFont typeface="Arial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Margin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ts val="3329"/>
              </a:lnSpc>
              <a:buFont typeface="Arial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Entropy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54965" algn="l"/>
              </a:tabLst>
            </a:pPr>
            <a:r>
              <a:rPr sz="2800" spc="-35" dirty="0">
                <a:latin typeface="Calibri"/>
                <a:cs typeface="Calibri"/>
              </a:rPr>
              <a:t>K-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divergence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54965" algn="l"/>
              </a:tabLst>
            </a:pPr>
            <a:r>
              <a:rPr sz="2800" spc="-20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2440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593191"/>
            <a:ext cx="850391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445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0504D"/>
                </a:solidFill>
              </a:rPr>
              <a:t>ML</a:t>
            </a:r>
            <a:r>
              <a:rPr spc="-45" dirty="0">
                <a:solidFill>
                  <a:srgbClr val="C0504D"/>
                </a:solidFill>
              </a:rPr>
              <a:t> </a:t>
            </a:r>
            <a:r>
              <a:rPr dirty="0">
                <a:solidFill>
                  <a:srgbClr val="C0504D"/>
                </a:solidFill>
              </a:rPr>
              <a:t>in</a:t>
            </a:r>
            <a:r>
              <a:rPr spc="-40" dirty="0">
                <a:solidFill>
                  <a:srgbClr val="C0504D"/>
                </a:solidFill>
              </a:rPr>
              <a:t> </a:t>
            </a:r>
            <a:r>
              <a:rPr spc="-10" dirty="0">
                <a:solidFill>
                  <a:srgbClr val="C0504D"/>
                </a:solidFill>
              </a:rPr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3339" y="2075180"/>
            <a:ext cx="7375525" cy="22352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Understand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domain,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knowledge,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goals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integration,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selection,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cleaning,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pre-</a:t>
            </a:r>
            <a:r>
              <a:rPr sz="2400" dirty="0">
                <a:latin typeface="Calibri"/>
                <a:cs typeface="Calibri"/>
              </a:rPr>
              <a:t>processing,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Interpret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Consolidate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deploy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discovered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knowledge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9700" y="2133600"/>
            <a:ext cx="1168400" cy="2286000"/>
            <a:chOff x="139700" y="1435100"/>
            <a:chExt cx="1168400" cy="2286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" y="1435100"/>
              <a:ext cx="1168400" cy="2286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063" y="1476279"/>
              <a:ext cx="1041536" cy="21559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3200" y="1476279"/>
              <a:ext cx="1041400" cy="2156460"/>
            </a:xfrm>
            <a:custGeom>
              <a:avLst/>
              <a:gdLst/>
              <a:ahLst/>
              <a:cxnLst/>
              <a:rect l="l" t="t" r="r" b="b"/>
              <a:pathLst>
                <a:path w="1041400" h="2156460">
                  <a:moveTo>
                    <a:pt x="0" y="1258983"/>
                  </a:moveTo>
                  <a:lnTo>
                    <a:pt x="1312" y="1213761"/>
                  </a:lnTo>
                  <a:lnTo>
                    <a:pt x="5213" y="1169028"/>
                  </a:lnTo>
                  <a:lnTo>
                    <a:pt x="11647" y="1124846"/>
                  </a:lnTo>
                  <a:lnTo>
                    <a:pt x="20558" y="1081275"/>
                  </a:lnTo>
                  <a:lnTo>
                    <a:pt x="31890" y="1038378"/>
                  </a:lnTo>
                  <a:lnTo>
                    <a:pt x="45587" y="996218"/>
                  </a:lnTo>
                  <a:lnTo>
                    <a:pt x="61595" y="954855"/>
                  </a:lnTo>
                  <a:lnTo>
                    <a:pt x="79857" y="914352"/>
                  </a:lnTo>
                  <a:lnTo>
                    <a:pt x="100317" y="874771"/>
                  </a:lnTo>
                  <a:lnTo>
                    <a:pt x="122920" y="836174"/>
                  </a:lnTo>
                  <a:lnTo>
                    <a:pt x="147610" y="798622"/>
                  </a:lnTo>
                  <a:lnTo>
                    <a:pt x="174331" y="762177"/>
                  </a:lnTo>
                  <a:lnTo>
                    <a:pt x="203029" y="726902"/>
                  </a:lnTo>
                  <a:lnTo>
                    <a:pt x="233646" y="692859"/>
                  </a:lnTo>
                  <a:lnTo>
                    <a:pt x="266127" y="660109"/>
                  </a:lnTo>
                  <a:lnTo>
                    <a:pt x="300417" y="628714"/>
                  </a:lnTo>
                  <a:lnTo>
                    <a:pt x="336461" y="598736"/>
                  </a:lnTo>
                  <a:lnTo>
                    <a:pt x="374201" y="570237"/>
                  </a:lnTo>
                  <a:lnTo>
                    <a:pt x="413583" y="543280"/>
                  </a:lnTo>
                  <a:lnTo>
                    <a:pt x="454550" y="517925"/>
                  </a:lnTo>
                  <a:lnTo>
                    <a:pt x="497048" y="494235"/>
                  </a:lnTo>
                  <a:lnTo>
                    <a:pt x="541021" y="472272"/>
                  </a:lnTo>
                  <a:lnTo>
                    <a:pt x="586412" y="452098"/>
                  </a:lnTo>
                  <a:lnTo>
                    <a:pt x="633166" y="433774"/>
                  </a:lnTo>
                  <a:lnTo>
                    <a:pt x="681227" y="417363"/>
                  </a:lnTo>
                  <a:lnTo>
                    <a:pt x="730541" y="402927"/>
                  </a:lnTo>
                  <a:lnTo>
                    <a:pt x="781050" y="390527"/>
                  </a:lnTo>
                  <a:lnTo>
                    <a:pt x="781051" y="520699"/>
                  </a:lnTo>
                  <a:lnTo>
                    <a:pt x="1041400" y="231868"/>
                  </a:lnTo>
                  <a:lnTo>
                    <a:pt x="781051" y="0"/>
                  </a:lnTo>
                  <a:lnTo>
                    <a:pt x="781051" y="130176"/>
                  </a:lnTo>
                  <a:lnTo>
                    <a:pt x="730542" y="142575"/>
                  </a:lnTo>
                  <a:lnTo>
                    <a:pt x="681228" y="157012"/>
                  </a:lnTo>
                  <a:lnTo>
                    <a:pt x="633167" y="173423"/>
                  </a:lnTo>
                  <a:lnTo>
                    <a:pt x="586413" y="191746"/>
                  </a:lnTo>
                  <a:lnTo>
                    <a:pt x="541022" y="211921"/>
                  </a:lnTo>
                  <a:lnTo>
                    <a:pt x="497049" y="233884"/>
                  </a:lnTo>
                  <a:lnTo>
                    <a:pt x="454551" y="257574"/>
                  </a:lnTo>
                  <a:lnTo>
                    <a:pt x="413584" y="282928"/>
                  </a:lnTo>
                  <a:lnTo>
                    <a:pt x="374202" y="309886"/>
                  </a:lnTo>
                  <a:lnTo>
                    <a:pt x="336461" y="338385"/>
                  </a:lnTo>
                  <a:lnTo>
                    <a:pt x="300418" y="368362"/>
                  </a:lnTo>
                  <a:lnTo>
                    <a:pt x="266128" y="399757"/>
                  </a:lnTo>
                  <a:lnTo>
                    <a:pt x="233647" y="432507"/>
                  </a:lnTo>
                  <a:lnTo>
                    <a:pt x="203029" y="466551"/>
                  </a:lnTo>
                  <a:lnTo>
                    <a:pt x="174332" y="501826"/>
                  </a:lnTo>
                  <a:lnTo>
                    <a:pt x="147611" y="538270"/>
                  </a:lnTo>
                  <a:lnTo>
                    <a:pt x="122921" y="575822"/>
                  </a:lnTo>
                  <a:lnTo>
                    <a:pt x="100318" y="614420"/>
                  </a:lnTo>
                  <a:lnTo>
                    <a:pt x="79858" y="654001"/>
                  </a:lnTo>
                  <a:lnTo>
                    <a:pt x="61596" y="694504"/>
                  </a:lnTo>
                  <a:lnTo>
                    <a:pt x="45588" y="735866"/>
                  </a:lnTo>
                  <a:lnTo>
                    <a:pt x="31891" y="778027"/>
                  </a:lnTo>
                  <a:lnTo>
                    <a:pt x="20559" y="820923"/>
                  </a:lnTo>
                  <a:lnTo>
                    <a:pt x="11648" y="864494"/>
                  </a:lnTo>
                  <a:lnTo>
                    <a:pt x="5214" y="908677"/>
                  </a:lnTo>
                  <a:lnTo>
                    <a:pt x="1313" y="953409"/>
                  </a:lnTo>
                  <a:lnTo>
                    <a:pt x="0" y="998631"/>
                  </a:lnTo>
                  <a:lnTo>
                    <a:pt x="0" y="1258983"/>
                  </a:lnTo>
                  <a:lnTo>
                    <a:pt x="1274" y="1303749"/>
                  </a:lnTo>
                  <a:lnTo>
                    <a:pt x="5058" y="1347947"/>
                  </a:lnTo>
                  <a:lnTo>
                    <a:pt x="11291" y="1391525"/>
                  </a:lnTo>
                  <a:lnTo>
                    <a:pt x="19914" y="1434433"/>
                  </a:lnTo>
                  <a:lnTo>
                    <a:pt x="30867" y="1476618"/>
                  </a:lnTo>
                  <a:lnTo>
                    <a:pt x="44091" y="1518030"/>
                  </a:lnTo>
                  <a:lnTo>
                    <a:pt x="59526" y="1558616"/>
                  </a:lnTo>
                  <a:lnTo>
                    <a:pt x="77112" y="1598326"/>
                  </a:lnTo>
                  <a:lnTo>
                    <a:pt x="96790" y="1637109"/>
                  </a:lnTo>
                  <a:lnTo>
                    <a:pt x="118499" y="1674911"/>
                  </a:lnTo>
                  <a:lnTo>
                    <a:pt x="142181" y="1711684"/>
                  </a:lnTo>
                  <a:lnTo>
                    <a:pt x="167775" y="1747374"/>
                  </a:lnTo>
                  <a:lnTo>
                    <a:pt x="195223" y="1781931"/>
                  </a:lnTo>
                  <a:lnTo>
                    <a:pt x="224463" y="1815303"/>
                  </a:lnTo>
                  <a:lnTo>
                    <a:pt x="255437" y="1847439"/>
                  </a:lnTo>
                  <a:lnTo>
                    <a:pt x="288085" y="1878287"/>
                  </a:lnTo>
                  <a:lnTo>
                    <a:pt x="322348" y="1907797"/>
                  </a:lnTo>
                  <a:lnTo>
                    <a:pt x="358165" y="1935916"/>
                  </a:lnTo>
                  <a:lnTo>
                    <a:pt x="395476" y="1962593"/>
                  </a:lnTo>
                  <a:lnTo>
                    <a:pt x="434224" y="1987778"/>
                  </a:lnTo>
                  <a:lnTo>
                    <a:pt x="474346" y="2011417"/>
                  </a:lnTo>
                  <a:lnTo>
                    <a:pt x="515785" y="2033461"/>
                  </a:lnTo>
                  <a:lnTo>
                    <a:pt x="558480" y="2053858"/>
                  </a:lnTo>
                  <a:lnTo>
                    <a:pt x="602372" y="2072556"/>
                  </a:lnTo>
                  <a:lnTo>
                    <a:pt x="647400" y="2089504"/>
                  </a:lnTo>
                  <a:lnTo>
                    <a:pt x="693506" y="2104650"/>
                  </a:lnTo>
                  <a:lnTo>
                    <a:pt x="740629" y="2117944"/>
                  </a:lnTo>
                  <a:lnTo>
                    <a:pt x="788711" y="2129334"/>
                  </a:lnTo>
                  <a:lnTo>
                    <a:pt x="837691" y="2138767"/>
                  </a:lnTo>
                  <a:lnTo>
                    <a:pt x="887509" y="2146194"/>
                  </a:lnTo>
                  <a:lnTo>
                    <a:pt x="938106" y="2151563"/>
                  </a:lnTo>
                  <a:lnTo>
                    <a:pt x="989423" y="2154822"/>
                  </a:lnTo>
                  <a:lnTo>
                    <a:pt x="1041400" y="2155920"/>
                  </a:lnTo>
                  <a:lnTo>
                    <a:pt x="1041400" y="1895569"/>
                  </a:lnTo>
                  <a:lnTo>
                    <a:pt x="989994" y="1894489"/>
                  </a:lnTo>
                  <a:lnTo>
                    <a:pt x="939172" y="1891280"/>
                  </a:lnTo>
                  <a:lnTo>
                    <a:pt x="888999" y="1885990"/>
                  </a:lnTo>
                  <a:lnTo>
                    <a:pt x="839537" y="1878665"/>
                  </a:lnTo>
                  <a:lnTo>
                    <a:pt x="790850" y="1869353"/>
                  </a:lnTo>
                  <a:lnTo>
                    <a:pt x="743001" y="1858101"/>
                  </a:lnTo>
                  <a:lnTo>
                    <a:pt x="696054" y="1844957"/>
                  </a:lnTo>
                  <a:lnTo>
                    <a:pt x="650072" y="1829967"/>
                  </a:lnTo>
                  <a:lnTo>
                    <a:pt x="605118" y="1813178"/>
                  </a:lnTo>
                  <a:lnTo>
                    <a:pt x="561256" y="1794639"/>
                  </a:lnTo>
                  <a:lnTo>
                    <a:pt x="518550" y="1774396"/>
                  </a:lnTo>
                  <a:lnTo>
                    <a:pt x="477063" y="1752496"/>
                  </a:lnTo>
                  <a:lnTo>
                    <a:pt x="436858" y="1728986"/>
                  </a:lnTo>
                  <a:lnTo>
                    <a:pt x="397999" y="1703914"/>
                  </a:lnTo>
                  <a:lnTo>
                    <a:pt x="360549" y="1677327"/>
                  </a:lnTo>
                  <a:lnTo>
                    <a:pt x="324571" y="1649272"/>
                  </a:lnTo>
                  <a:lnTo>
                    <a:pt x="290130" y="1619797"/>
                  </a:lnTo>
                  <a:lnTo>
                    <a:pt x="257287" y="1588947"/>
                  </a:lnTo>
                  <a:lnTo>
                    <a:pt x="226108" y="1556772"/>
                  </a:lnTo>
                  <a:lnTo>
                    <a:pt x="196655" y="1523318"/>
                  </a:lnTo>
                  <a:lnTo>
                    <a:pt x="168992" y="1488631"/>
                  </a:lnTo>
                  <a:lnTo>
                    <a:pt x="143182" y="1452760"/>
                  </a:lnTo>
                  <a:lnTo>
                    <a:pt x="119288" y="1415751"/>
                  </a:lnTo>
                  <a:lnTo>
                    <a:pt x="97375" y="1377653"/>
                  </a:lnTo>
                  <a:lnTo>
                    <a:pt x="77505" y="1338511"/>
                  </a:lnTo>
                  <a:lnTo>
                    <a:pt x="59741" y="1298373"/>
                  </a:lnTo>
                  <a:lnTo>
                    <a:pt x="44148" y="1257286"/>
                  </a:lnTo>
                  <a:lnTo>
                    <a:pt x="30789" y="1215298"/>
                  </a:lnTo>
                  <a:lnTo>
                    <a:pt x="19727" y="1172456"/>
                  </a:lnTo>
                  <a:lnTo>
                    <a:pt x="11026" y="1128807"/>
                  </a:lnTo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6882" y="312761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Loop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661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Deep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Learning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in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Headlines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1002" y="1447799"/>
            <a:ext cx="3794125" cy="2316480"/>
            <a:chOff x="381002" y="1447799"/>
            <a:chExt cx="3794125" cy="2316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2" y="1567405"/>
              <a:ext cx="3657600" cy="21962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00" y="1447799"/>
              <a:ext cx="822157" cy="40306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9226" y="1490336"/>
            <a:ext cx="3111237" cy="4132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8200" y="2007348"/>
            <a:ext cx="3267636" cy="5961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9779" y="2734703"/>
            <a:ext cx="4085850" cy="96809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04800" y="4038599"/>
            <a:ext cx="4114800" cy="2634615"/>
            <a:chOff x="304800" y="4038599"/>
            <a:chExt cx="4114800" cy="263461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0" y="4038599"/>
              <a:ext cx="4114801" cy="13724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800" y="5369138"/>
              <a:ext cx="3375823" cy="1303706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58575" y="4038600"/>
            <a:ext cx="4256824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9581" y="4133970"/>
            <a:ext cx="1740941" cy="11270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627656" y="655637"/>
            <a:ext cx="2130425" cy="5978525"/>
            <a:chOff x="4627656" y="655637"/>
            <a:chExt cx="2130425" cy="5978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4856" y="5667375"/>
              <a:ext cx="966786" cy="9667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9575" y="2381974"/>
              <a:ext cx="1949393" cy="13232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54643" y="2332038"/>
              <a:ext cx="2103755" cy="338455"/>
            </a:xfrm>
            <a:custGeom>
              <a:avLst/>
              <a:gdLst/>
              <a:ahLst/>
              <a:cxnLst/>
              <a:rect l="l" t="t" r="r" b="b"/>
              <a:pathLst>
                <a:path w="2103754" h="338455">
                  <a:moveTo>
                    <a:pt x="2103437" y="0"/>
                  </a:moveTo>
                  <a:lnTo>
                    <a:pt x="0" y="0"/>
                  </a:lnTo>
                  <a:lnTo>
                    <a:pt x="0" y="338195"/>
                  </a:lnTo>
                  <a:lnTo>
                    <a:pt x="2103437" y="338195"/>
                  </a:lnTo>
                  <a:lnTo>
                    <a:pt x="2103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8924" y="779423"/>
              <a:ext cx="1948790" cy="14017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27656" y="655637"/>
              <a:ext cx="2011680" cy="339090"/>
            </a:xfrm>
            <a:custGeom>
              <a:avLst/>
              <a:gdLst/>
              <a:ahLst/>
              <a:cxnLst/>
              <a:rect l="l" t="t" r="r" b="b"/>
              <a:pathLst>
                <a:path w="2011679" h="339090">
                  <a:moveTo>
                    <a:pt x="2011362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2011362" y="338554"/>
                  </a:lnTo>
                  <a:lnTo>
                    <a:pt x="2011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78578" y="3747862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382"/>
                  </a:lnTo>
                  <a:lnTo>
                    <a:pt x="182142" y="101382"/>
                  </a:lnTo>
                  <a:lnTo>
                    <a:pt x="182142" y="232225"/>
                  </a:lnTo>
                  <a:lnTo>
                    <a:pt x="546425" y="232225"/>
                  </a:lnTo>
                  <a:lnTo>
                    <a:pt x="546425" y="101382"/>
                  </a:lnTo>
                  <a:lnTo>
                    <a:pt x="728567" y="101382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78577" y="3747862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383"/>
                  </a:lnTo>
                  <a:lnTo>
                    <a:pt x="546426" y="101383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383"/>
                  </a:lnTo>
                  <a:lnTo>
                    <a:pt x="0" y="101383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18253" y="2276250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382"/>
                  </a:lnTo>
                  <a:lnTo>
                    <a:pt x="182142" y="101382"/>
                  </a:lnTo>
                  <a:lnTo>
                    <a:pt x="182142" y="232225"/>
                  </a:lnTo>
                  <a:lnTo>
                    <a:pt x="546425" y="232225"/>
                  </a:lnTo>
                  <a:lnTo>
                    <a:pt x="546425" y="101382"/>
                  </a:lnTo>
                  <a:lnTo>
                    <a:pt x="728567" y="101382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18252" y="2276250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383"/>
                  </a:lnTo>
                  <a:lnTo>
                    <a:pt x="546426" y="101383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383"/>
                  </a:lnTo>
                  <a:lnTo>
                    <a:pt x="0" y="101383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20883" y="6003607"/>
            <a:ext cx="676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pixels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0308" y="4546282"/>
            <a:ext cx="7181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edges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34128" y="5294881"/>
            <a:ext cx="741680" cy="245110"/>
            <a:chOff x="5234128" y="5294881"/>
            <a:chExt cx="741680" cy="245110"/>
          </a:xfrm>
        </p:grpSpPr>
        <p:sp>
          <p:nvSpPr>
            <p:cNvPr id="16" name="object 16"/>
            <p:cNvSpPr/>
            <p:nvPr/>
          </p:nvSpPr>
          <p:spPr>
            <a:xfrm>
              <a:off x="5240478" y="5301231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823"/>
                  </a:lnTo>
                  <a:lnTo>
                    <a:pt x="182142" y="101823"/>
                  </a:lnTo>
                  <a:lnTo>
                    <a:pt x="182142" y="232225"/>
                  </a:lnTo>
                  <a:lnTo>
                    <a:pt x="546426" y="232225"/>
                  </a:lnTo>
                  <a:lnTo>
                    <a:pt x="546426" y="101823"/>
                  </a:lnTo>
                  <a:lnTo>
                    <a:pt x="728568" y="101823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40478" y="5301231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824"/>
                  </a:lnTo>
                  <a:lnTo>
                    <a:pt x="546426" y="101824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824"/>
                  </a:lnTo>
                  <a:lnTo>
                    <a:pt x="0" y="101824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940008" y="2719070"/>
            <a:ext cx="14795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object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parts </a:t>
            </a:r>
            <a:r>
              <a:rPr sz="2000" spc="-10" dirty="0">
                <a:latin typeface="Arial"/>
                <a:cs typeface="Arial"/>
              </a:rPr>
              <a:t>(combination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edges)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27308" y="1315720"/>
            <a:ext cx="1592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object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models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2465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Deep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Belief</a:t>
            </a:r>
            <a:r>
              <a:rPr b="0" spc="-9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Net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Face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Images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558800" y="1104900"/>
            <a:ext cx="4495800" cy="5684520"/>
            <a:chOff x="558800" y="1104900"/>
            <a:chExt cx="4495800" cy="568452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800" y="1104900"/>
              <a:ext cx="3332034" cy="47071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100" y="4711700"/>
              <a:ext cx="2590800" cy="596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7890" y="5842000"/>
              <a:ext cx="1233923" cy="9469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7300" y="5029200"/>
              <a:ext cx="1257300" cy="10795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90834" y="5105400"/>
              <a:ext cx="1062355" cy="878205"/>
            </a:xfrm>
            <a:custGeom>
              <a:avLst/>
              <a:gdLst/>
              <a:ahLst/>
              <a:cxnLst/>
              <a:rect l="l" t="t" r="r" b="b"/>
              <a:pathLst>
                <a:path w="1062354" h="878204">
                  <a:moveTo>
                    <a:pt x="0" y="0"/>
                  </a:moveTo>
                  <a:lnTo>
                    <a:pt x="1062166" y="877888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8700" y="4089399"/>
              <a:ext cx="1206500" cy="7366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47409" y="4168953"/>
              <a:ext cx="1021715" cy="530225"/>
            </a:xfrm>
            <a:custGeom>
              <a:avLst/>
              <a:gdLst/>
              <a:ahLst/>
              <a:cxnLst/>
              <a:rect l="l" t="t" r="r" b="b"/>
              <a:pathLst>
                <a:path w="1021714" h="530225">
                  <a:moveTo>
                    <a:pt x="0" y="0"/>
                  </a:moveTo>
                  <a:lnTo>
                    <a:pt x="1021516" y="530046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4400" y="3098799"/>
              <a:ext cx="1282700" cy="3683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524850" y="3175000"/>
              <a:ext cx="1115695" cy="168910"/>
            </a:xfrm>
            <a:custGeom>
              <a:avLst/>
              <a:gdLst/>
              <a:ahLst/>
              <a:cxnLst/>
              <a:rect l="l" t="t" r="r" b="b"/>
              <a:pathLst>
                <a:path w="1115695" h="168910">
                  <a:moveTo>
                    <a:pt x="0" y="168675"/>
                  </a:moveTo>
                  <a:lnTo>
                    <a:pt x="1115506" y="0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9000" y="1485899"/>
              <a:ext cx="1295400" cy="10922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12150" y="1562100"/>
              <a:ext cx="1115695" cy="904240"/>
            </a:xfrm>
            <a:custGeom>
              <a:avLst/>
              <a:gdLst/>
              <a:ahLst/>
              <a:cxnLst/>
              <a:rect l="l" t="t" r="r" b="b"/>
              <a:pathLst>
                <a:path w="1115695" h="904239">
                  <a:moveTo>
                    <a:pt x="0" y="903687"/>
                  </a:moveTo>
                  <a:lnTo>
                    <a:pt x="1115506" y="0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2609</Words>
  <Application>Microsoft Office PowerPoint</Application>
  <PresentationFormat>On-screen Show (4:3)</PresentationFormat>
  <Paragraphs>460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MS PGothic</vt:lpstr>
      <vt:lpstr>Arial</vt:lpstr>
      <vt:lpstr>Arial MT</vt:lpstr>
      <vt:lpstr>Calibri</vt:lpstr>
      <vt:lpstr>Georgia</vt:lpstr>
      <vt:lpstr>Microsoft Sans Serif</vt:lpstr>
      <vt:lpstr>Symbol</vt:lpstr>
      <vt:lpstr>Tahoma</vt:lpstr>
      <vt:lpstr>Times New Roman</vt:lpstr>
      <vt:lpstr>Verdana</vt:lpstr>
      <vt:lpstr>Wingdings</vt:lpstr>
      <vt:lpstr>Office Theme</vt:lpstr>
      <vt:lpstr>PowerPoint Presentation</vt:lpstr>
      <vt:lpstr>What is Machine Learning?</vt:lpstr>
      <vt:lpstr>When Do We Use Machine Learning?</vt:lpstr>
      <vt:lpstr>State of the Art Applications of Machine Learning</vt:lpstr>
      <vt:lpstr>Autonomous Cars</vt:lpstr>
      <vt:lpstr>Autonomous Car Sensors</vt:lpstr>
      <vt:lpstr>Autonomous Car Technology</vt:lpstr>
      <vt:lpstr>Deep Learning in the Headlines</vt:lpstr>
      <vt:lpstr>Deep Belief Net on Face Images</vt:lpstr>
      <vt:lpstr>Learning of Object Parts</vt:lpstr>
      <vt:lpstr>Training on Multiple Objects</vt:lpstr>
      <vt:lpstr>Scene Labeling via Deep Learning</vt:lpstr>
      <vt:lpstr>Inference from Deep Learned Models</vt:lpstr>
      <vt:lpstr>Machine Learning in Automatic Speech Recognition</vt:lpstr>
      <vt:lpstr>Impact of Deep Learning in Speech Technology</vt:lpstr>
      <vt:lpstr>ML-Basics: What is Machine Learning?</vt:lpstr>
      <vt:lpstr>ML IS CHANGING OUR WORLD</vt:lpstr>
      <vt:lpstr>AI, ML AND DL</vt:lpstr>
      <vt:lpstr>ARTIFICIAL INTELLIGENCE</vt:lpstr>
      <vt:lpstr>MACHINE LEARNING</vt:lpstr>
      <vt:lpstr>DEEP LEARNING</vt:lpstr>
      <vt:lpstr>ML VS. STATS</vt:lpstr>
      <vt:lpstr>Types of Learning</vt:lpstr>
      <vt:lpstr>Types of Learning</vt:lpstr>
      <vt:lpstr>Supervised Learning: Regression</vt:lpstr>
      <vt:lpstr>Supervised Learning: Classification</vt:lpstr>
      <vt:lpstr>Supervised Learning: Classification</vt:lpstr>
      <vt:lpstr>Supervised Learning</vt:lpstr>
      <vt:lpstr>Unsupervised Learning</vt:lpstr>
      <vt:lpstr>UNSUPERVISED LEARNING</vt:lpstr>
      <vt:lpstr>Unsupervised Learning</vt:lpstr>
      <vt:lpstr>Unsupervised Learning</vt:lpstr>
      <vt:lpstr>Reinforcement Learning</vt:lpstr>
      <vt:lpstr>REINFORCEMENT LEARNING</vt:lpstr>
      <vt:lpstr>The Agent-Environment Interface</vt:lpstr>
      <vt:lpstr>Reinforcement Learning</vt:lpstr>
      <vt:lpstr>Inverse Reinforcement Learning</vt:lpstr>
      <vt:lpstr>Introduction to Machine Learning ML-Basics Data</vt:lpstr>
      <vt:lpstr>IRIS DATA SET</vt:lpstr>
      <vt:lpstr>DATA IN SL</vt:lpstr>
      <vt:lpstr>DATA TYPES</vt:lpstr>
      <vt:lpstr>ENCODING FOR CATEGORICALS</vt:lpstr>
      <vt:lpstr>ENCODING FOR CATEGORICALS</vt:lpstr>
      <vt:lpstr>OBSERVATION LABELS</vt:lpstr>
      <vt:lpstr>NOTATION FOR DATA</vt:lpstr>
      <vt:lpstr>DATA-GENERATING PROCESS</vt:lpstr>
      <vt:lpstr>DATA-GENERATING PROCESS / 2 </vt:lpstr>
      <vt:lpstr>DATA-GENERATING PROCESS / 3 </vt:lpstr>
      <vt:lpstr>ML-Basics: Supervised Tasks</vt:lpstr>
      <vt:lpstr>TASKS: REGRESSION VS CLASSIFICATION</vt:lpstr>
      <vt:lpstr>PREDICT VS. EXPLAIN</vt:lpstr>
      <vt:lpstr>REGRESSION EXAMPLE: HOUSE PRICES</vt:lpstr>
      <vt:lpstr>REGRESSION EXAMPLE: LENGTH-OF-STAY</vt:lpstr>
      <vt:lpstr>CLASSIFICATION EXAMPLE: RISK CATEGORY</vt:lpstr>
      <vt:lpstr>ML-Basics: Models &amp; Parameters</vt:lpstr>
      <vt:lpstr>WHAT IS A MODEL?</vt:lpstr>
      <vt:lpstr>WHAT IS A MODEL? / 2 </vt:lpstr>
      <vt:lpstr>HYPOTHESIS SPACES</vt:lpstr>
      <vt:lpstr>PARAMETRIZATION</vt:lpstr>
      <vt:lpstr>PARAMETRIZATION / 2 </vt:lpstr>
      <vt:lpstr>PARAMETRIZATION / 3 </vt:lpstr>
      <vt:lpstr>EXAMPLE: UNIVARIATE LINEAR FUNCTIONS</vt:lpstr>
      <vt:lpstr>EXAMPLE: BIVARIATE QUADRATIC FUNCTIONS</vt:lpstr>
      <vt:lpstr>ML-Basics Learner</vt:lpstr>
      <vt:lpstr>SUPERVISED LEARNING EXAMPLE</vt:lpstr>
      <vt:lpstr>SUPERVISED LEARNING EXAMPLE / 2 </vt:lpstr>
      <vt:lpstr>IDEA OF SUPERVISED LEARNING</vt:lpstr>
      <vt:lpstr>LEARNER DEFINITION</vt:lpstr>
      <vt:lpstr>LEARNER DEFINITION / 2 </vt:lpstr>
      <vt:lpstr>Framing a Learning Problem</vt:lpstr>
      <vt:lpstr>Designing a Learning System</vt:lpstr>
      <vt:lpstr>Training vs. Test Distribution</vt:lpstr>
      <vt:lpstr>ML in a Nutshell</vt:lpstr>
      <vt:lpstr>Various Function Representations</vt:lpstr>
      <vt:lpstr>Various Search/Optimization Algorithms</vt:lpstr>
      <vt:lpstr>Evaluation</vt:lpstr>
      <vt:lpstr>ML in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Safari</dc:creator>
  <cp:lastModifiedBy>Ali Safari</cp:lastModifiedBy>
  <cp:revision>15</cp:revision>
  <dcterms:created xsi:type="dcterms:W3CDTF">2025-10-01T03:00:57Z</dcterms:created>
  <dcterms:modified xsi:type="dcterms:W3CDTF">2025-10-03T00:27:21Z</dcterms:modified>
</cp:coreProperties>
</file>